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968413-41CD-48DF-888F-022A1A0F6A63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ECFDF4-2160-4916-ADD1-B83F507E3C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05264"/>
            <a:ext cx="5637010" cy="882119"/>
          </a:xfrm>
        </p:spPr>
        <p:txBody>
          <a:bodyPr/>
          <a:lstStyle/>
          <a:p>
            <a:r>
              <a:rPr lang="ru-RU" dirty="0" smtClean="0"/>
              <a:t>Подготовила :</a:t>
            </a:r>
            <a:br>
              <a:rPr lang="ru-RU" dirty="0" smtClean="0"/>
            </a:br>
            <a:r>
              <a:rPr lang="ru-RU" dirty="0" smtClean="0"/>
              <a:t>Воспитатель Головина Т.А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679407" cy="475252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1600" dirty="0" smtClean="0"/>
              <a:t>Муниципальное 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Гимназия №9 ( дошкольное отделение корпус 3)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dirty="0" smtClean="0">
                <a:solidFill>
                  <a:srgbClr val="7030A0"/>
                </a:solidFill>
              </a:rPr>
              <a:t>ФЦКМ в старшей </a:t>
            </a:r>
            <a:r>
              <a:rPr lang="ru-RU" sz="3600" dirty="0">
                <a:solidFill>
                  <a:srgbClr val="7030A0"/>
                </a:solidFill>
              </a:rPr>
              <a:t>г</a:t>
            </a:r>
            <a:r>
              <a:rPr lang="ru-RU" sz="3600" dirty="0" smtClean="0">
                <a:solidFill>
                  <a:srgbClr val="7030A0"/>
                </a:solidFill>
              </a:rPr>
              <a:t>руппе «Бабочки»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4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s://fs00.infourok.ru/images/doc/278/283543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6090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3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s://papuas.ua/media/product/289/laminirovannye-kartochki-domana-nasekomye-na-ukr-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600"/>
            <a:ext cx="7397168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2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yslide.ru/documents_7/1691553c6ef8997a839b4ba90adca5ef/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0884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1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modular-pictures.ru/image/cache/catalog/tovary/2018/staryetovary/4chasti/4-6/babochkanacvetke/modulnayakartinababochkanacvetke1-700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4883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5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66249" cy="1080120"/>
          </a:xfrm>
        </p:spPr>
        <p:txBody>
          <a:bodyPr/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pic>
        <p:nvPicPr>
          <p:cNvPr id="13314" name="Picture 2" descr="https://main-cdn.sbermegamarket.ru/hlr-system/115/432/824/098/011/600004546605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5053"/>
            <a:ext cx="8172400" cy="54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9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5805264" cy="262547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111111"/>
                </a:solidFill>
                <a:latin typeface="Calibri"/>
                <a:ea typeface="Calibri"/>
                <a:cs typeface="Times New Roman"/>
              </a:rPr>
              <a:t>Шевелились у цветка</a:t>
            </a:r>
            <a:br>
              <a:rPr lang="ru-RU" sz="3200" dirty="0">
                <a:solidFill>
                  <a:srgbClr val="111111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dirty="0">
                <a:solidFill>
                  <a:srgbClr val="111111"/>
                </a:solidFill>
                <a:latin typeface="Calibri"/>
                <a:ea typeface="Calibri"/>
                <a:cs typeface="Times New Roman"/>
              </a:rPr>
              <a:t>Все четыре лепестка.</a:t>
            </a:r>
            <a:br>
              <a:rPr lang="ru-RU" sz="3200" dirty="0">
                <a:solidFill>
                  <a:srgbClr val="111111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dirty="0">
                <a:solidFill>
                  <a:srgbClr val="111111"/>
                </a:solidFill>
                <a:latin typeface="Calibri"/>
                <a:ea typeface="Calibri"/>
                <a:cs typeface="Times New Roman"/>
              </a:rPr>
              <a:t>Я сорвать его хотел,</a:t>
            </a:r>
            <a:br>
              <a:rPr lang="ru-RU" sz="3200" dirty="0">
                <a:solidFill>
                  <a:srgbClr val="111111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dirty="0">
                <a:solidFill>
                  <a:srgbClr val="111111"/>
                </a:solidFill>
                <a:latin typeface="Calibri"/>
                <a:ea typeface="Calibri"/>
                <a:cs typeface="Times New Roman"/>
              </a:rPr>
              <a:t>А он вспорхнул и улетел</a:t>
            </a:r>
            <a:endParaRPr lang="ru-RU" sz="3200" dirty="0"/>
          </a:p>
        </p:txBody>
      </p:sp>
      <p:pic>
        <p:nvPicPr>
          <p:cNvPr id="1030" name="Picture 6" descr="https://biglang.com/wp-content/uploads/2020/10/foto-301020_2-2048x1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14743"/>
            <a:ext cx="4753720" cy="41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avlife.org/sites/default/files/field/image/2019.12.19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7" y="476672"/>
            <a:ext cx="8978761" cy="59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7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get-zen_doc/3668119/pub_600bb42910f02c6bc25a196a_600bb6321924cc0331ab35f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70276" cy="53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teshka.ru/wp-content/uploads/2015/05/Admiral_butterfly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teshka.ru/wp-content/uploads/2015/05/Admiral_butterfly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eshka.ru/wp-content/uploads/2015/05/Admiral_butterfly_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i.ytimg.com/vi/8WHgQSdrPEM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" y="3838060"/>
            <a:ext cx="5360632" cy="301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placepic.ru/wp-content/uploads/2019/05/Butterflies_Closeup_506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" y="26249"/>
            <a:ext cx="5045159" cy="37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6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g5.goodfon.ru/wallpaper/nbig/1/e0/cosmos-rozovye-nebo-solntse-leto-summer-field-pole-pink-fl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" y="764704"/>
            <a:ext cx="898434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9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upload.wikimedia.org/wikipedia/commons/4/49/Butterfly_wing_close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12"/>
            <a:ext cx="5508104" cy="36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4.bp.blogspot.com/-QQTqRmLLHx8/Wunk_Futt6I/AAAAAAAA4hM/7umFf1xppV8phlGai-fYvZal_lSEhO0lQCLcBGAs/w1200-h630-p-k-no-nu/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twizz.ru/wp-content/uploads/2018/01/qwr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" y="3600363"/>
            <a:ext cx="4919432" cy="32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1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rizun-off.ru/wp-content/uploads/3/0/2/3028701c2b06c554cc67efc66256ea0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3" y="0"/>
            <a:ext cx="5245215" cy="35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.depositphotos.com/1409882/3598/v/950/depositphotos_35981481-stock-illustration-monarch-butterf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7036"/>
            <a:ext cx="4932040" cy="37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5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obimg.b-cdn.net/v3/fetch/f6/f6f32c034dbe1974e203c730fe0fa2b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571"/>
            <a:ext cx="5224424" cy="39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lmazfea.com/upload/items/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" y="3288101"/>
            <a:ext cx="4923999" cy="35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1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kartinki-dlya-srisovki.ru/wp-content/uploads/2019/09/detskie-risunki-nasekomyh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1394"/>
            <a:ext cx="4952421" cy="66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500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11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Муниципальное образовательное учреждение Гимназия №9 ( дошкольное отделение корпус 3)         ФЦКМ в старшей группе «Бабочки»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Гимназия №9 ( дошкольное отделение корпус 3)         ФЦКМ в старшей группе «Бабочки»</dc:title>
  <dc:creator>malik</dc:creator>
  <cp:lastModifiedBy>malik</cp:lastModifiedBy>
  <cp:revision>6</cp:revision>
  <dcterms:created xsi:type="dcterms:W3CDTF">2022-06-24T09:53:47Z</dcterms:created>
  <dcterms:modified xsi:type="dcterms:W3CDTF">2022-06-24T11:06:16Z</dcterms:modified>
</cp:coreProperties>
</file>