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5" r:id="rId6"/>
    <p:sldId id="266" r:id="rId7"/>
    <p:sldId id="260" r:id="rId8"/>
    <p:sldId id="261" r:id="rId9"/>
    <p:sldId id="264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3333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16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CB64E2D-93E4-4A79-86D3-E14F699670B7}" type="datetimeFigureOut">
              <a:rPr lang="ru-RU" smtClean="0"/>
              <a:pPr>
                <a:defRPr/>
              </a:pPr>
              <a:t>03.05.2017</a:t>
            </a:fld>
            <a:endParaRPr lang="ru-RU" dirty="0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34E2CED-93D7-400F-82CB-E6A69016337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0121592-34DB-41A2-B877-1C18CD3C56D5}" type="datetimeFigureOut">
              <a:rPr lang="ru-RU" smtClean="0"/>
              <a:pPr>
                <a:defRPr/>
              </a:pPr>
              <a:t>03.05.2017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DFB7350-B0EE-464D-AB1B-C6BE47F5C8CE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E098AC4-4835-42F4-ABA3-891BF5E1AA07}" type="datetimeFigureOut">
              <a:rPr lang="ru-RU" smtClean="0"/>
              <a:pPr>
                <a:defRPr/>
              </a:pPr>
              <a:t>03.05.2017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CC1ADF5-5866-4DE5-A2A3-D282CF63CEDD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50C876E-0048-4A26-B20F-43FB46D230B2}" type="datetimeFigureOut">
              <a:rPr lang="ru-RU" smtClean="0"/>
              <a:pPr>
                <a:defRPr/>
              </a:pPr>
              <a:t>03.05.2017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A1E5701-D912-4A0E-9363-884A39ED2BBD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27EA2E1-C725-496E-9D08-D8ED3B726E9F}" type="datetimeFigureOut">
              <a:rPr lang="ru-RU" smtClean="0"/>
              <a:pPr>
                <a:defRPr/>
              </a:pPr>
              <a:t>03.05.2017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9F1507C-8425-4930-9614-BAF7A941FF2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61EF0EB-2F73-4440-BB46-9DAA723904AF}" type="datetimeFigureOut">
              <a:rPr lang="ru-RU" smtClean="0"/>
              <a:pPr>
                <a:defRPr/>
              </a:pPr>
              <a:t>03.05.2017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ED0D02F-8497-41AC-87D5-74A9B10DDFE1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9DD09E7-6873-4AE4-87B3-11575ACC168C}" type="datetimeFigureOut">
              <a:rPr lang="ru-RU" smtClean="0"/>
              <a:pPr>
                <a:defRPr/>
              </a:pPr>
              <a:t>03.05.2017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418B70C-AC2B-41F2-B6CC-FB6D0D4599CD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66E5FD2-D938-43E9-B60F-2E683247DC22}" type="datetimeFigureOut">
              <a:rPr lang="ru-RU" smtClean="0"/>
              <a:pPr>
                <a:defRPr/>
              </a:pPr>
              <a:t>03.05.2017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130C489-D252-45A8-AF5D-14F26A672C4D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D5008AE-86B5-44CF-9C28-3141192E1863}" type="datetimeFigureOut">
              <a:rPr lang="ru-RU" smtClean="0"/>
              <a:pPr>
                <a:defRPr/>
              </a:pPr>
              <a:t>03.05.2017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39FC7FC-4E5B-435D-9541-BC45C7E8960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A8B3F93-1CDC-47AD-BEB2-A0BA9FC29E59}" type="datetimeFigureOut">
              <a:rPr lang="ru-RU" smtClean="0"/>
              <a:pPr>
                <a:defRPr/>
              </a:pPr>
              <a:t>03.05.2017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7E303D2-19E1-46DA-A1FB-4FEC1B9C348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AEA845F-5BF8-4BDC-80A0-538793D07F21}" type="datetimeFigureOut">
              <a:rPr lang="ru-RU" smtClean="0"/>
              <a:pPr>
                <a:defRPr/>
              </a:pPr>
              <a:t>03.05.2017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3508B89-C27F-4236-A68F-E7156808C31D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27DD8EAA-4789-4313-8140-2E7F86BA347A}" type="datetimeFigureOut">
              <a:rPr lang="ru-RU" smtClean="0"/>
              <a:pPr>
                <a:defRPr/>
              </a:pPr>
              <a:t>03.05.2017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FD167F9A-939C-461E-A478-BF568C1B2E4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1556792"/>
            <a:ext cx="7668344" cy="252028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algn="ctr">
              <a:defRPr/>
            </a:pPr>
            <a:r>
              <a:rPr lang="ru-RU" sz="3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Усадьба </a:t>
            </a:r>
            <a:r>
              <a:rPr lang="ru-RU" sz="3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князя </a:t>
            </a:r>
            <a:r>
              <a:rPr lang="ru-RU" sz="3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А.Б</a:t>
            </a:r>
            <a:r>
              <a:rPr lang="ru-RU" sz="3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. Куракина </a:t>
            </a:r>
            <a:r>
              <a:rPr lang="ru-RU" sz="3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«Надеждино» с. </a:t>
            </a:r>
            <a:r>
              <a:rPr lang="ru-RU" sz="3600" b="1" i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Куракино</a:t>
            </a:r>
            <a:r>
              <a:rPr lang="ru-RU" sz="3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Сердобского</a:t>
            </a:r>
            <a:r>
              <a:rPr lang="ru-RU" sz="3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района  </a:t>
            </a:r>
            <a:endParaRPr lang="ru-RU" sz="3600" b="1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48680"/>
            <a:ext cx="9036051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 descr="penzenskaja-obla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363" y="692150"/>
            <a:ext cx="9037637" cy="532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6" descr="https://upload.wikimedia.org/wikipedia/commons/e/ed/Bekovo.Usadba_Ustinovih_4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5123" name="AutoShape 10" descr="https://upload.wikimedia.org/wikipedia/commons/thumb/9/99/Bekovo.Usadba_Ustinovih.jpg/600px-Bekovo.Usadba_Ustinovih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7" name="Рисунок 6" descr="4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836712"/>
            <a:ext cx="8244408" cy="48882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Усадьба «Надеждино»</a:t>
            </a:r>
            <a:endParaRPr lang="ru-RU" dirty="0"/>
          </a:p>
        </p:txBody>
      </p:sp>
      <p:pic>
        <p:nvPicPr>
          <p:cNvPr id="20482" name="Picture 2" descr="C:\Users\вадик\Desktop\vJ-wRhOXqy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r="4692" b="11204"/>
          <a:stretch>
            <a:fillRect/>
          </a:stretch>
        </p:blipFill>
        <p:spPr bwMode="auto">
          <a:xfrm>
            <a:off x="467544" y="1124744"/>
            <a:ext cx="5040560" cy="2808312"/>
          </a:xfrm>
          <a:prstGeom prst="rect">
            <a:avLst/>
          </a:prstGeom>
          <a:noFill/>
        </p:spPr>
      </p:pic>
      <p:pic>
        <p:nvPicPr>
          <p:cNvPr id="20484" name="Picture 4" descr="http://cs622518.vk.me/v622518531/6426/kKNvJzhCqVs.jpg"/>
          <p:cNvPicPr>
            <a:picLocks noChangeAspect="1" noChangeArrowheads="1"/>
          </p:cNvPicPr>
          <p:nvPr/>
        </p:nvPicPr>
        <p:blipFill>
          <a:blip r:embed="rId3" cstate="print"/>
          <a:srcRect t="13152"/>
          <a:stretch>
            <a:fillRect/>
          </a:stretch>
        </p:blipFill>
        <p:spPr bwMode="auto">
          <a:xfrm>
            <a:off x="3995936" y="3789040"/>
            <a:ext cx="5148064" cy="30689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Куракинский</a:t>
            </a:r>
            <a:r>
              <a:rPr lang="ru-RU" dirty="0" smtClean="0"/>
              <a:t> парк </a:t>
            </a:r>
            <a:endParaRPr lang="ru-RU" dirty="0"/>
          </a:p>
        </p:txBody>
      </p:sp>
      <p:pic>
        <p:nvPicPr>
          <p:cNvPr id="4" name="Picture 2" descr="Заброшенная церковь с. Куракино, Пензенская область &quot; Руины империи. Заброшенные города, военные части, заводы. Национальный арх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b="14501"/>
          <a:stretch>
            <a:fillRect/>
          </a:stretch>
        </p:blipFill>
        <p:spPr bwMode="auto">
          <a:xfrm>
            <a:off x="1331640" y="1268760"/>
            <a:ext cx="4267200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День за днем. - Парк &quot;Куракина дача&quot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38802" y="3478759"/>
            <a:ext cx="4505198" cy="3379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auto">
          <a:xfrm>
            <a:off x="4787900" y="1052513"/>
            <a:ext cx="3457575" cy="3173412"/>
          </a:xfrm>
          <a:prstGeom prst="rect">
            <a:avLst/>
          </a:prstGeom>
          <a:solidFill>
            <a:srgbClr val="BFEA3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endParaRPr lang="ru-RU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pic>
        <p:nvPicPr>
          <p:cNvPr id="7171" name="Рисунок 5" descr="Картинки по запросу дуб клипар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4797425"/>
            <a:ext cx="1728788" cy="149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2" descr="Картинки по запросу старинная лавочка клипарт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5229225"/>
            <a:ext cx="13049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1115616" y="1196752"/>
            <a:ext cx="3455987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Усадьба «Надеждино» </a:t>
            </a:r>
          </a:p>
          <a:p>
            <a:pPr algn="ctr">
              <a:defRPr/>
            </a:pPr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с. </a:t>
            </a:r>
            <a:r>
              <a:rPr lang="ru-RU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Куракино</a:t>
            </a:r>
            <a:endParaRPr lang="ru-RU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Заброшенная церковь с. Куракино, Пензенская область &quot; Руины империи. Заброшенные города, военные части, заводы. Национальный арх"/>
          <p:cNvPicPr>
            <a:picLocks noChangeAspect="1" noChangeArrowheads="1"/>
          </p:cNvPicPr>
          <p:nvPr/>
        </p:nvPicPr>
        <p:blipFill>
          <a:blip r:embed="rId4" cstate="print"/>
          <a:srcRect b="12682"/>
          <a:stretch>
            <a:fillRect/>
          </a:stretch>
        </p:blipFill>
        <p:spPr bwMode="auto">
          <a:xfrm>
            <a:off x="1187624" y="2780929"/>
            <a:ext cx="3526622" cy="2308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Группа 16"/>
          <p:cNvGrpSpPr>
            <a:grpSpLocks/>
          </p:cNvGrpSpPr>
          <p:nvPr/>
        </p:nvGrpSpPr>
        <p:grpSpPr bwMode="auto">
          <a:xfrm>
            <a:off x="2987824" y="1700808"/>
            <a:ext cx="3600450" cy="3225800"/>
            <a:chOff x="5292080" y="301904"/>
            <a:chExt cx="3600400" cy="3225504"/>
          </a:xfrm>
        </p:grpSpPr>
        <p:sp>
          <p:nvSpPr>
            <p:cNvPr id="8" name="Прямоугольник 7"/>
            <p:cNvSpPr/>
            <p:nvPr/>
          </p:nvSpPr>
          <p:spPr bwMode="auto">
            <a:xfrm>
              <a:off x="5292080" y="301904"/>
              <a:ext cx="3600400" cy="3198519"/>
            </a:xfrm>
            <a:prstGeom prst="rect">
              <a:avLst/>
            </a:prstGeom>
            <a:solidFill>
              <a:srgbClr val="BFEA3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defRPr/>
              </a:pPr>
              <a:endParaRPr lang="ru-RU" sz="1100" dirty="0">
                <a:solidFill>
                  <a:schemeClr val="tx1"/>
                </a:solidFill>
                <a:ea typeface="Calibri"/>
                <a:cs typeface="Times New Roman"/>
              </a:endParaRPr>
            </a:p>
          </p:txBody>
        </p:sp>
        <p:pic>
          <p:nvPicPr>
            <p:cNvPr id="8196" name="Picture 2" descr="Картинки по запросу старинная лавочка клипарт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7574140" y="2484858"/>
              <a:ext cx="1305332" cy="1016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TextBox 13"/>
            <p:cNvSpPr txBox="1"/>
            <p:nvPr/>
          </p:nvSpPr>
          <p:spPr>
            <a:xfrm>
              <a:off x="5292080" y="301904"/>
              <a:ext cx="3600400" cy="64605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chemeClr val="tx1"/>
                  </a:solidFill>
                  <a:effectLst>
                    <a:reflection blurRad="12700" stA="28000" endPos="45000" dist="1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Усадьба «Надеждино» </a:t>
              </a:r>
            </a:p>
            <a:p>
              <a:pPr algn="ctr">
                <a:defRPr/>
              </a:pPr>
              <a:r>
                <a:rPr lang="ru-RU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chemeClr val="tx1"/>
                  </a:solidFill>
                  <a:effectLst>
                    <a:reflection blurRad="12700" stA="28000" endPos="45000" dist="1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с. </a:t>
              </a:r>
              <a:r>
                <a:rPr lang="ru-RU" dirty="0" err="1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chemeClr val="tx1"/>
                  </a:solidFill>
                  <a:effectLst>
                    <a:reflection blurRad="12700" stA="28000" endPos="45000" dist="1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Куракино</a:t>
              </a:r>
              <a:endPara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8199" name="Рисунок 14" descr="Картинки по запросу дуб клипарт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92080" y="2029644"/>
              <a:ext cx="1728355" cy="14977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9" name="Picture 2" descr="Заброшенная церковь с. Куракино, Пензенская область &quot; Руины империи. Заброшенные города, военные части, заводы. Национальный арх"/>
          <p:cNvPicPr>
            <a:picLocks noChangeAspect="1" noChangeArrowheads="1"/>
          </p:cNvPicPr>
          <p:nvPr/>
        </p:nvPicPr>
        <p:blipFill>
          <a:blip r:embed="rId4" cstate="print"/>
          <a:srcRect b="12682"/>
          <a:stretch>
            <a:fillRect/>
          </a:stretch>
        </p:blipFill>
        <p:spPr bwMode="auto">
          <a:xfrm>
            <a:off x="3995936" y="2420888"/>
            <a:ext cx="2309770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4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1" y="908719"/>
            <a:ext cx="8172400" cy="4845583"/>
          </a:xfrm>
          <a:prstGeom prst="rect">
            <a:avLst/>
          </a:prstGeom>
        </p:spPr>
      </p:pic>
      <p:grpSp>
        <p:nvGrpSpPr>
          <p:cNvPr id="10" name="Группа 16"/>
          <p:cNvGrpSpPr>
            <a:grpSpLocks/>
          </p:cNvGrpSpPr>
          <p:nvPr/>
        </p:nvGrpSpPr>
        <p:grpSpPr bwMode="auto">
          <a:xfrm>
            <a:off x="4211960" y="4797152"/>
            <a:ext cx="792088" cy="720080"/>
            <a:chOff x="8316374" y="877915"/>
            <a:chExt cx="3672407" cy="3225797"/>
          </a:xfrm>
        </p:grpSpPr>
        <p:sp>
          <p:nvSpPr>
            <p:cNvPr id="11" name="Прямоугольник 10"/>
            <p:cNvSpPr/>
            <p:nvPr/>
          </p:nvSpPr>
          <p:spPr bwMode="auto">
            <a:xfrm>
              <a:off x="8388381" y="877915"/>
              <a:ext cx="3600400" cy="3198519"/>
            </a:xfrm>
            <a:prstGeom prst="rect">
              <a:avLst/>
            </a:prstGeom>
            <a:solidFill>
              <a:srgbClr val="BFEA3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defRPr/>
              </a:pPr>
              <a:endParaRPr lang="ru-RU" sz="1100" dirty="0">
                <a:solidFill>
                  <a:schemeClr val="tx1"/>
                </a:solidFill>
                <a:ea typeface="Calibri"/>
                <a:cs typeface="Times New Roman"/>
              </a:endParaRPr>
            </a:p>
          </p:txBody>
        </p:sp>
        <p:pic>
          <p:nvPicPr>
            <p:cNvPr id="12" name="Picture 2" descr="Картинки по запросу старинная лавочка клипарт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10620598" y="2965955"/>
              <a:ext cx="1305332" cy="1016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Рисунок 14" descr="Картинки по запросу дуб клипарт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316374" y="2605948"/>
              <a:ext cx="1728355" cy="14977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5" name="TextBox 14"/>
          <p:cNvSpPr txBox="1"/>
          <p:nvPr/>
        </p:nvSpPr>
        <p:spPr>
          <a:xfrm>
            <a:off x="4211960" y="4365104"/>
            <a:ext cx="792088" cy="4154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05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FF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«Надеждино» </a:t>
            </a:r>
          </a:p>
        </p:txBody>
      </p:sp>
      <p:pic>
        <p:nvPicPr>
          <p:cNvPr id="17" name="Picture 2" descr="Заброшенная церковь с. Куракино, Пензенская область &quot; Руины империи. Заброшенные города, военные части, заводы. Национальный арх"/>
          <p:cNvPicPr>
            <a:picLocks noChangeAspect="1" noChangeArrowheads="1"/>
          </p:cNvPicPr>
          <p:nvPr/>
        </p:nvPicPr>
        <p:blipFill>
          <a:blip r:embed="rId5" cstate="print"/>
          <a:srcRect b="12682"/>
          <a:stretch>
            <a:fillRect/>
          </a:stretch>
        </p:blipFill>
        <p:spPr bwMode="auto">
          <a:xfrm>
            <a:off x="4283968" y="4797152"/>
            <a:ext cx="671797" cy="439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275</TotalTime>
  <Words>36</Words>
  <Application>Microsoft Office PowerPoint</Application>
  <PresentationFormat>Экран (4:3)</PresentationFormat>
  <Paragraphs>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Calibri</vt:lpstr>
      <vt:lpstr>Arial</vt:lpstr>
      <vt:lpstr>Times New Roman</vt:lpstr>
      <vt:lpstr>Солнцестояние</vt:lpstr>
      <vt:lpstr>Слайд 1</vt:lpstr>
      <vt:lpstr>Слайд 2</vt:lpstr>
      <vt:lpstr>Слайд 3</vt:lpstr>
      <vt:lpstr>Слайд 4</vt:lpstr>
      <vt:lpstr>Усадьба «Надеждино»</vt:lpstr>
      <vt:lpstr>Куракинский парк </vt:lpstr>
      <vt:lpstr>Слайд 7</vt:lpstr>
      <vt:lpstr>Слайд 8</vt:lpstr>
      <vt:lpstr>Слайд 9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Ландшафты природно-культурных памятников национального значения</dc:title>
  <dc:creator>user</dc:creator>
  <cp:lastModifiedBy>вадик</cp:lastModifiedBy>
  <cp:revision>23</cp:revision>
  <dcterms:created xsi:type="dcterms:W3CDTF">2017-03-22T07:00:05Z</dcterms:created>
  <dcterms:modified xsi:type="dcterms:W3CDTF">2017-05-03T18:54:02Z</dcterms:modified>
</cp:coreProperties>
</file>