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385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86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17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0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3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1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26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0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4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887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1826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028A1FC-68DD-4019-9C86-0A735616BF26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A083BF-87BC-442D-8ED3-4B715A5FC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3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Зимушка-зима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Воспитатель</a:t>
            </a:r>
          </a:p>
          <a:p>
            <a:r>
              <a:rPr lang="ru-RU" dirty="0" smtClean="0"/>
              <a:t>МБДОУ Детский сад «Колокольчик»</a:t>
            </a:r>
          </a:p>
          <a:p>
            <a:r>
              <a:rPr lang="ru-RU" dirty="0" smtClean="0"/>
              <a:t>Терехова Людмила Васильевна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7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83" y="1041791"/>
            <a:ext cx="8424220" cy="47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44" y="642594"/>
            <a:ext cx="8101439" cy="540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Беседа: «Как зимуют птицы»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91" y="1809412"/>
            <a:ext cx="5843872" cy="474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762" y="369638"/>
            <a:ext cx="6058457" cy="605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Беседа: «Что может случиться, когда катаешься на санках»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06" y="2103120"/>
            <a:ext cx="7274257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Беседа: « Что нового интересного видели по дороге в детский сад»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298" y="2014194"/>
            <a:ext cx="3375404" cy="45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110" y="191068"/>
            <a:ext cx="5068267" cy="64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127" y="-298887"/>
            <a:ext cx="5661518" cy="75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4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Рисование: «Как розовые яблоки, на ветках снегири»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140" y="1925954"/>
            <a:ext cx="9062114" cy="470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Беседа: «Зимующие птицы»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32" y="1584503"/>
            <a:ext cx="941913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Беседа: «Зимние забавы»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281" y="1591114"/>
            <a:ext cx="4640238" cy="52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557" y="0"/>
            <a:ext cx="4664383" cy="67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7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061" y="0"/>
            <a:ext cx="4756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659" y="0"/>
            <a:ext cx="4668163" cy="67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Беседа: «Виды спорта»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6" y="1596788"/>
            <a:ext cx="10959152" cy="53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Беседа: </a:t>
            </a:r>
            <a:r>
              <a:rPr lang="ru-RU" smtClean="0"/>
              <a:t>«</a:t>
            </a:r>
            <a:r>
              <a:rPr lang="ru-RU" smtClean="0"/>
              <a:t>Чистый </a:t>
            </a:r>
            <a:r>
              <a:rPr lang="ru-RU" dirty="0" smtClean="0"/>
              <a:t>ли снег?»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48" y="1582204"/>
            <a:ext cx="7106787" cy="47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3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Ситуативный разговор: «Гололед»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766" y="1619870"/>
            <a:ext cx="7403697" cy="50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Рисование: «Веселый снеговик»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04" y="1630779"/>
            <a:ext cx="7438030" cy="51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Стайка снегирей на ветках рябины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858" y="1634319"/>
            <a:ext cx="6534719" cy="490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89" y="339750"/>
            <a:ext cx="8745868" cy="61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71" y="302723"/>
            <a:ext cx="8752764" cy="629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 чей след?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2" y="1580486"/>
            <a:ext cx="10672548" cy="517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фигурки из снега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067" y="2014194"/>
            <a:ext cx="6662119" cy="43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785812"/>
            <a:ext cx="70485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Аппликация: «Снегирь»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96" y="1776938"/>
            <a:ext cx="7657545" cy="458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Лепка: «Прилетели снегири»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1664017"/>
            <a:ext cx="64198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Беседа: «Как узнать зиму»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79" y="1787857"/>
            <a:ext cx="7915702" cy="424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Беседа: «Лыжный спорт»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597" y="1864068"/>
            <a:ext cx="6230946" cy="467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6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97</TotalTime>
  <Words>128</Words>
  <Application>Microsoft Office PowerPoint</Application>
  <PresentationFormat>Широкоэкранный</PresentationFormat>
  <Paragraphs>21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Century Gothic</vt:lpstr>
      <vt:lpstr>Garamond</vt:lpstr>
      <vt:lpstr>Савон</vt:lpstr>
      <vt:lpstr>Зимушка-зима</vt:lpstr>
      <vt:lpstr>Рисование: «Как розовые яблоки, на ветках снегири»</vt:lpstr>
      <vt:lpstr>Рисование: «Веселый снеговик»</vt:lpstr>
      <vt:lpstr>Аппликация: «Снегирь»</vt:lpstr>
      <vt:lpstr>Лепка: «Прилетели снегири»</vt:lpstr>
      <vt:lpstr>Беседа: «Как узнать зиму»</vt:lpstr>
      <vt:lpstr>Презентация PowerPoint</vt:lpstr>
      <vt:lpstr>Презентация PowerPoint</vt:lpstr>
      <vt:lpstr>Беседа: «Лыжный спорт»</vt:lpstr>
      <vt:lpstr>Презентация PowerPoint</vt:lpstr>
      <vt:lpstr>Презентация PowerPoint</vt:lpstr>
      <vt:lpstr>Беседа: «Как зимуют птицы»</vt:lpstr>
      <vt:lpstr>Презентация PowerPoint</vt:lpstr>
      <vt:lpstr>Беседа: «Что может случиться, когда катаешься на санках»</vt:lpstr>
      <vt:lpstr>Презентация PowerPoint</vt:lpstr>
      <vt:lpstr>Презентация PowerPoint</vt:lpstr>
      <vt:lpstr>Беседа: « Что нового интересного видели по дороге в детский сад»</vt:lpstr>
      <vt:lpstr>Презентация PowerPoint</vt:lpstr>
      <vt:lpstr>Презентация PowerPoint</vt:lpstr>
      <vt:lpstr>Беседа: «Зимующие птицы»</vt:lpstr>
      <vt:lpstr>Беседа: «Зимние забавы»</vt:lpstr>
      <vt:lpstr>Презентация PowerPoint</vt:lpstr>
      <vt:lpstr>Презентация PowerPoint</vt:lpstr>
      <vt:lpstr>Презентация PowerPoint</vt:lpstr>
      <vt:lpstr>Беседа: «Виды спорта»</vt:lpstr>
      <vt:lpstr>Беседа: «Чистый ли снег?»</vt:lpstr>
      <vt:lpstr>Презентация PowerPoint</vt:lpstr>
      <vt:lpstr>Ситуативный разговор: «Гололед»</vt:lpstr>
      <vt:lpstr>Презентация PowerPoint</vt:lpstr>
      <vt:lpstr>Презентация PowerPoint</vt:lpstr>
      <vt:lpstr>Стайка снегирей на ветках рябины</vt:lpstr>
      <vt:lpstr>Презентация PowerPoint</vt:lpstr>
      <vt:lpstr>Презентация PowerPoint</vt:lpstr>
      <vt:lpstr>Где чей след?</vt:lpstr>
      <vt:lpstr>Делаем фигурки из снега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Виктория</cp:lastModifiedBy>
  <cp:revision>8</cp:revision>
  <dcterms:created xsi:type="dcterms:W3CDTF">2021-09-20T16:36:30Z</dcterms:created>
  <dcterms:modified xsi:type="dcterms:W3CDTF">2021-09-21T15:13:55Z</dcterms:modified>
</cp:coreProperties>
</file>