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9" r:id="rId2"/>
    <p:sldId id="268" r:id="rId3"/>
    <p:sldId id="261" r:id="rId4"/>
    <p:sldId id="263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88640"/>
            <a:ext cx="6676256" cy="136815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Цент гражданско-патриотического воспитания у детей старшего дошкольного возраста </a:t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i="1" dirty="0" smtClean="0">
                <a:solidFill>
                  <a:srgbClr val="00B050"/>
                </a:solidFill>
              </a:rPr>
              <a:t/>
            </a:r>
            <a:br>
              <a:rPr lang="ru-RU" sz="1400" i="1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>            </a:t>
            </a:r>
            <a:r>
              <a:rPr lang="ru-RU" sz="1800" i="1" dirty="0" smtClean="0">
                <a:solidFill>
                  <a:srgbClr val="FF0000"/>
                </a:solidFill>
              </a:rPr>
              <a:t>«МОЙ КРАЙ РОДНОЙ-ЛУЧШИЙ ИЗ МИРОВ»</a:t>
            </a:r>
            <a:endParaRPr lang="ru-RU" sz="18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437112"/>
            <a:ext cx="4732040" cy="2088232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/>
              <a:t>МБДОУ д\с  №8 «Тополек»</a:t>
            </a:r>
          </a:p>
          <a:p>
            <a:pPr algn="r"/>
            <a:r>
              <a:rPr lang="ru-RU" sz="1400" dirty="0" smtClean="0"/>
              <a:t>Педагоги: </a:t>
            </a:r>
            <a:endParaRPr lang="ru-RU" sz="1400" dirty="0" smtClean="0"/>
          </a:p>
          <a:p>
            <a:pPr algn="r"/>
            <a:r>
              <a:rPr lang="ru-RU" sz="1400" dirty="0" err="1" smtClean="0"/>
              <a:t>Бойкова</a:t>
            </a:r>
            <a:r>
              <a:rPr lang="ru-RU" sz="1400" dirty="0" smtClean="0"/>
              <a:t> </a:t>
            </a:r>
            <a:r>
              <a:rPr lang="ru-RU" sz="1400" dirty="0" smtClean="0"/>
              <a:t>Светлана Ивановна</a:t>
            </a:r>
          </a:p>
          <a:p>
            <a:pPr algn="r"/>
            <a:r>
              <a:rPr lang="ru-RU" sz="1400" dirty="0"/>
              <a:t> </a:t>
            </a:r>
            <a:r>
              <a:rPr lang="ru-RU" sz="1400" dirty="0" smtClean="0"/>
              <a:t>                   </a:t>
            </a:r>
            <a:r>
              <a:rPr lang="ru-RU" sz="1400" dirty="0" err="1" smtClean="0"/>
              <a:t>Порвина</a:t>
            </a:r>
            <a:r>
              <a:rPr lang="ru-RU" sz="1400" dirty="0" smtClean="0"/>
              <a:t> Светлана Владимировна</a:t>
            </a:r>
          </a:p>
          <a:p>
            <a:pPr algn="r"/>
            <a:r>
              <a:rPr lang="ru-RU" sz="1400" dirty="0" smtClean="0"/>
              <a:t>Смагина </a:t>
            </a:r>
            <a:r>
              <a:rPr lang="ru-RU" sz="1400" dirty="0" smtClean="0"/>
              <a:t>Ольга </a:t>
            </a:r>
            <a:r>
              <a:rPr lang="ru-RU" sz="1400" dirty="0" smtClean="0"/>
              <a:t>Александровна</a:t>
            </a:r>
          </a:p>
          <a:p>
            <a:pPr algn="r"/>
            <a:r>
              <a:rPr lang="ru-RU" sz="1400" dirty="0" smtClean="0"/>
              <a:t>Черкашина Юлия Сергеевна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700808"/>
            <a:ext cx="3744416" cy="2833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555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атриотич.восп\01-11-2022_09-21-01\IMG-20221101-WA0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4375"/>
            <a:ext cx="5049777" cy="6663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95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0221031101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844824"/>
            <a:ext cx="2144609" cy="4797152"/>
          </a:xfrm>
          <a:prstGeom prst="rect">
            <a:avLst/>
          </a:prstGeom>
        </p:spPr>
      </p:pic>
      <p:pic>
        <p:nvPicPr>
          <p:cNvPr id="6" name="Рисунок 5" descr="IMG20221031101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196752"/>
            <a:ext cx="1800000" cy="4026316"/>
          </a:xfrm>
          <a:prstGeom prst="rect">
            <a:avLst/>
          </a:prstGeom>
        </p:spPr>
      </p:pic>
      <p:pic>
        <p:nvPicPr>
          <p:cNvPr id="7" name="Рисунок 6" descr="IMG202210311016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4664"/>
            <a:ext cx="3131840" cy="140011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549598" cy="6858000"/>
          </a:xfrm>
        </p:spPr>
      </p:pic>
    </p:spTree>
    <p:extLst>
      <p:ext uri="{BB962C8B-B14F-4D97-AF65-F5344CB8AC3E}">
        <p14:creationId xmlns="" xmlns:p14="http://schemas.microsoft.com/office/powerpoint/2010/main" val="121595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20221103_103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16632"/>
            <a:ext cx="2915816" cy="1725191"/>
          </a:xfrm>
          <a:prstGeom prst="rect">
            <a:avLst/>
          </a:prstGeom>
        </p:spPr>
      </p:pic>
      <p:pic>
        <p:nvPicPr>
          <p:cNvPr id="10" name="Рисунок 9" descr="IMG-20221103-WA000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916832"/>
            <a:ext cx="3131840" cy="2348880"/>
          </a:xfrm>
          <a:prstGeom prst="rect">
            <a:avLst/>
          </a:prstGeom>
        </p:spPr>
      </p:pic>
      <p:pic>
        <p:nvPicPr>
          <p:cNvPr id="11" name="Рисунок 10" descr="IMG-20221103-WA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836712"/>
            <a:ext cx="2625756" cy="3501008"/>
          </a:xfrm>
          <a:prstGeom prst="rect">
            <a:avLst/>
          </a:prstGeom>
        </p:spPr>
      </p:pic>
      <p:pic>
        <p:nvPicPr>
          <p:cNvPr id="12" name="Рисунок 11" descr="IMG-20221103-WA0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509120"/>
            <a:ext cx="2915816" cy="2186862"/>
          </a:xfrm>
          <a:prstGeom prst="rect">
            <a:avLst/>
          </a:prstGeom>
        </p:spPr>
      </p:pic>
      <p:pic>
        <p:nvPicPr>
          <p:cNvPr id="13" name="Рисунок 12" descr="IMG-20221103-WA0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4437112"/>
            <a:ext cx="2952328" cy="2214246"/>
          </a:xfrm>
          <a:prstGeom prst="rect">
            <a:avLst/>
          </a:prstGeom>
        </p:spPr>
      </p:pic>
      <p:pic>
        <p:nvPicPr>
          <p:cNvPr id="14" name="Рисунок 13" descr="IMG-20221103-WA0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2348880"/>
            <a:ext cx="2171733" cy="16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892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20221103_105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1786" y="0"/>
            <a:ext cx="520042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86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249</TotalTime>
  <Words>30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Цент гражданско-патриотического воспитания у детей старшего дошкольного возраста               «МОЙ КРАЙ РОДНОЙ-ЛУЧШИЙ ИЗ МИРОВ»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us8508</cp:lastModifiedBy>
  <cp:revision>19</cp:revision>
  <dcterms:created xsi:type="dcterms:W3CDTF">2022-11-01T06:30:48Z</dcterms:created>
  <dcterms:modified xsi:type="dcterms:W3CDTF">2022-12-08T06:13:11Z</dcterms:modified>
</cp:coreProperties>
</file>