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5" r:id="rId3"/>
    <p:sldId id="306" r:id="rId4"/>
    <p:sldId id="312" r:id="rId5"/>
    <p:sldId id="309" r:id="rId6"/>
    <p:sldId id="313" r:id="rId7"/>
    <p:sldId id="257" r:id="rId8"/>
    <p:sldId id="31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D81"/>
    <a:srgbClr val="04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74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B96A6-7923-4797-AAFD-5EA015AE9AE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74203-3FC9-45E8-8E7F-F4A0A91C4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1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702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20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merciosde.info/photo/56b47b85dd4d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747464"/>
            <a:ext cx="9396536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93002" y="-99392"/>
            <a:ext cx="6203032" cy="15121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Дидактическое пособие</a:t>
            </a:r>
            <a:b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 « Фетровая сказка»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347" y="5420868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Горемыкина Елена Валерьевна.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район, п.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Абан, МКДОУ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Абанский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 «Теремок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" y="1268760"/>
            <a:ext cx="5400600" cy="411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671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ornnm.ucoz.ru/kartini/1264692534_slgg_2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8462" y="90872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cs typeface="Times New Roman" pitchFamily="18" charset="0"/>
              </a:rPr>
              <a:t>Дидактическое пособие «Фетровая сказка – это обучающий инструмент с интересными элементами, позволяющими решать воспитательные, развивающие и обучающие цели и задачи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1760537"/>
            <a:ext cx="834072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297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yogev.co.il/hdcards/63415000856328332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28786" y="836712"/>
            <a:ext cx="820891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Цель:</a:t>
            </a:r>
            <a:r>
              <a:rPr lang="ru-RU" sz="2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Развитие самостоятельности  детей раннего возраста, познавательных интересов и способностей,  интеллектуальное развитие на основе практических действий, развития  творческого потенциала в игровой и театрализованной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0" y="1844824"/>
            <a:ext cx="8321675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931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fotohomka.ru/images/Jan/10/b065e8cec3d0006817951912424ac176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cs typeface="Times New Roman" pitchFamily="18" charset="0"/>
              </a:rPr>
              <a:t>Предметно - игровое манипулирование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4337" name="Picture 1" descr="C:\Users\пк\Desktop\Новая папка (3)\IMG_7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5151645" cy="386373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4339" name="Picture 3" descr="C:\Users\пк\Desktop\Новая папка (3)\IMG_7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477" y="2945025"/>
            <a:ext cx="4704523" cy="35283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 advClick="0" advTm="8159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fotohomka.ru/images/Jan/10/b065e8cec3d0006817951912424ac176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Обыгрывание сказок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к\Desktop\Новая папка (3)\IMG_7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0546"/>
            <a:ext cx="4311552" cy="32336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7" name="Picture 3" descr="C:\Users\пк\Desktop\Новая папка (3)\IMG_7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874" y="2564904"/>
            <a:ext cx="4599584" cy="34496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advClick="0" advTm="14773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fotohomka.ru/images/Jan/10/b065e8cec3d0006817951912424ac176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C:\Users\пк\Desktop\Новая папка (3)\IMG_7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50" y="1052736"/>
            <a:ext cx="4449421" cy="333706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3314" name="Picture 2" descr="C:\Users\пк\Desktop\Новая папка (3)\IMG_7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4608512" cy="345638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Придумывание и обыгрывание различных сюжетов.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863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ogev.co.il/hdcards/63415000856328332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</a:rPr>
              <a:t>Варианты игры: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2060"/>
                </a:solidFill>
              </a:rPr>
              <a:t>«Пропавший герой»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Цель. Развитие внимания у детей.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Ход игры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Педагог обращает внимание детей на героев сказки. Предлагает запомнить их. Затем говорит: «Ночь» и дети закрывают глаза. В это время педагог убирает одну игрушку и произносит: «День». Дети открывают глаза и отвечают на вопрос: «Кто пропал?».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 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«Сказки на новый лад»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Цель: развитие фантазии, воображения и связной речи.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Ход игры.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После прочтения сказки воспитатель предлагает детям придумать концовку к сказке на новый лад. В данной игре детям необходима помощь воспитателя и продумывании поворотов сюжета, и в формулировке предложений.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«Расскажи сказку»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Цель: формировать умение пересказывать знакомую сказку последовательно и выразительно; развивать внимание, усидчивость, мышление, память, мелкую моторику; формировать умение ориентироваться в пространстве; воспитывать любовь к сказке.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Ход игры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дети располагают персонажей сказки в правильной последовательности;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театрализованная постановка сказки по ролям;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игры на пространственное ориентирование: «Назови кто </a:t>
            </a:r>
            <a:r>
              <a:rPr lang="ru-RU" sz="1800" dirty="0" err="1" smtClean="0">
                <a:solidFill>
                  <a:srgbClr val="002060"/>
                </a:solidFill>
              </a:rPr>
              <a:t>справа-слева</a:t>
            </a:r>
            <a:r>
              <a:rPr lang="ru-RU" sz="1800" dirty="0" smtClean="0">
                <a:solidFill>
                  <a:srgbClr val="002060"/>
                </a:solidFill>
              </a:rPr>
              <a:t> от персонажа», «Далеко-близко»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2564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yogev.co.il/hdcards/63415000856328332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7544" y="-68572"/>
            <a:ext cx="741682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Применение  дидактического  пособия  «Фетровая сказка»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самостоятельной деятельности – предметно - игровое манипулирование.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 совместной деятельности педагога и ребёнка- направленно на развитие познавательных интересов.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 занятиях по развитию речи, ознакомлению с окружающим миром, развивающим играм, художественной литературе, театральной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 обыгрывании сказок.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 придумывании и обыгрывании различных сюжетов.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659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chalo4ka.ru/wp-content/uploads/2014/05/shablon-deti-prevyu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успеха в профессиональной деятельности!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75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Дидактическое пособие  « Фетровая сказка»</vt:lpstr>
      <vt:lpstr>Дидактическое пособие «Фетровая сказка – это обучающий инструмент с интересными элементами, позволяющими решать воспитательные, развивающие и обучающие цели и задачи.  </vt:lpstr>
      <vt:lpstr>Цель:  Развитие самостоятельности  детей раннего возраста, познавательных интересов и способностей,  интеллектуальное развитие на основе практических действий, развития  творческого потенциала в игровой и театрализованной деятельности. </vt:lpstr>
      <vt:lpstr>Предметно - игровое манипулирование</vt:lpstr>
      <vt:lpstr>Обыгрывание сказок</vt:lpstr>
      <vt:lpstr>Придумывание и обыгрывание различных сюжетов.</vt:lpstr>
      <vt:lpstr>Варианты игры:   «Пропавший герой» Цель. Развитие внимания у детей. Ход игры Педагог обращает внимание детей на героев сказки. Предлагает запомнить их. Затем говорит: «Ночь» и дети закрывают глаза. В это время педагог убирает одну игрушку и произносит: «День». Дети открывают глаза и отвечают на вопрос: «Кто пропал?».   «Сказки на новый лад» Цель: развитие фантазии, воображения и связной речи. Ход игры. После прочтения сказки воспитатель предлагает детям придумать концовку к сказке на новый лад. В данной игре детям необходима помощь воспитателя и продумывании поворотов сюжета, и в формулировке предложений. «Расскажи сказку» Цель: формировать умение пересказывать знакомую сказку последовательно и выразительно; развивать внимание, усидчивость, мышление, память, мелкую моторику; формировать умение ориентироваться в пространстве; воспитывать любовь к сказке. Ход игры  дети располагают персонажей сказки в правильной последовательности; театрализованная постановка сказки по ролям; игры на пространственное ориентирование: «Назови кто справа-слева от персонажа», «Далеко-близко» </vt:lpstr>
      <vt:lpstr>Презентация PowerPoint</vt:lpstr>
      <vt:lpstr>Благодарю за внимание! Желаю успеха в профессиональной деятельности!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Шаттинский детский сад «Теремок» «Развивающая предметно-пространственная среда в нашем ДОУ»</dc:title>
  <dc:creator>Пользователь</dc:creator>
  <cp:lastModifiedBy>User</cp:lastModifiedBy>
  <cp:revision>56</cp:revision>
  <dcterms:created xsi:type="dcterms:W3CDTF">2017-03-18T14:45:40Z</dcterms:created>
  <dcterms:modified xsi:type="dcterms:W3CDTF">2022-03-14T02:08:05Z</dcterms:modified>
</cp:coreProperties>
</file>