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362C-6525-4B1C-8D00-F94B709412E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F4A8-BE94-4D9B-AF4D-867F7E3F4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11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362C-6525-4B1C-8D00-F94B709412E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F4A8-BE94-4D9B-AF4D-867F7E3F4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268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362C-6525-4B1C-8D00-F94B709412E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F4A8-BE94-4D9B-AF4D-867F7E3F4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7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362C-6525-4B1C-8D00-F94B709412E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F4A8-BE94-4D9B-AF4D-867F7E3F4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0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362C-6525-4B1C-8D00-F94B709412E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F4A8-BE94-4D9B-AF4D-867F7E3F4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706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362C-6525-4B1C-8D00-F94B709412E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F4A8-BE94-4D9B-AF4D-867F7E3F4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31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362C-6525-4B1C-8D00-F94B709412E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F4A8-BE94-4D9B-AF4D-867F7E3F4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285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362C-6525-4B1C-8D00-F94B709412E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F4A8-BE94-4D9B-AF4D-867F7E3F4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83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362C-6525-4B1C-8D00-F94B709412E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F4A8-BE94-4D9B-AF4D-867F7E3F4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89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362C-6525-4B1C-8D00-F94B709412E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F4A8-BE94-4D9B-AF4D-867F7E3F4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836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362C-6525-4B1C-8D00-F94B709412E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F4A8-BE94-4D9B-AF4D-867F7E3F4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9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8362C-6525-4B1C-8D00-F94B709412E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DF4A8-BE94-4D9B-AF4D-867F7E3F4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9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31" y="19239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Предметно-пространственная среда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273" y="1752109"/>
            <a:ext cx="9144000" cy="1655762"/>
          </a:xfrm>
        </p:spPr>
        <p:txBody>
          <a:bodyPr/>
          <a:lstStyle/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Центр изобразительной деятельности </a:t>
            </a:r>
          </a:p>
          <a:p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«Мое творчество»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12087" y="5511101"/>
            <a:ext cx="4294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МАДОУ «Детский сад №400» г. Пермь</a:t>
            </a:r>
          </a:p>
          <a:p>
            <a:r>
              <a:rPr lang="ru-RU" dirty="0" smtClean="0"/>
              <a:t>Воспитатель: Фадеева Галина Викторовна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716" y="2579990"/>
            <a:ext cx="7774731" cy="4247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818" y="2262167"/>
            <a:ext cx="4784437" cy="29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8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110" y="365125"/>
            <a:ext cx="3556000" cy="3366366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Большинство дошкольников обожают рисовать. Им очень нравятся занятия по изобразительной деятельности в детском саду, и поэтому в свободное время ребята с удовольствием занимаются творчеством. </a:t>
            </a:r>
            <a:br>
              <a:rPr lang="ru-RU" sz="2000" b="1" dirty="0" smtClean="0"/>
            </a:br>
            <a:r>
              <a:rPr lang="ru-RU" sz="2000" b="1" dirty="0" smtClean="0"/>
              <a:t>Как настоящие художники, дети используют мольберты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2944" y="3999345"/>
            <a:ext cx="7760855" cy="21776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109" y="281529"/>
            <a:ext cx="7635714" cy="45076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22" y="3136962"/>
            <a:ext cx="6812113" cy="37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09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8" y="365125"/>
            <a:ext cx="3389746" cy="275676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Художественные материалы разнообразны: большой выбор кистей, карандаши, мелки</a:t>
            </a:r>
            <a:br>
              <a:rPr lang="ru-RU" sz="2000" b="1" dirty="0" smtClean="0"/>
            </a:br>
            <a:r>
              <a:rPr lang="ru-RU" sz="2000" b="1" dirty="0" smtClean="0"/>
              <a:t>Различная фактура бумаги</a:t>
            </a:r>
            <a:br>
              <a:rPr lang="ru-RU" sz="2000" b="1" dirty="0" smtClean="0"/>
            </a:br>
            <a:r>
              <a:rPr lang="ru-RU" sz="2000" b="1" dirty="0" smtClean="0"/>
              <a:t>Штампы</a:t>
            </a:r>
            <a:br>
              <a:rPr lang="ru-RU" sz="2000" b="1" dirty="0" smtClean="0"/>
            </a:br>
            <a:r>
              <a:rPr lang="ru-RU" sz="2000" b="1" dirty="0" smtClean="0"/>
              <a:t>в творчестве дети так же используют природный и бросовый материал</a:t>
            </a:r>
            <a:br>
              <a:rPr lang="ru-RU" sz="2000" b="1" dirty="0" smtClean="0"/>
            </a:br>
            <a:r>
              <a:rPr lang="ru-RU" sz="2000" b="1" dirty="0" smtClean="0"/>
              <a:t>Для любителей лепки: пластилин, соленое тесто, глина</a:t>
            </a:r>
            <a:br>
              <a:rPr lang="ru-RU" sz="2000" b="1" dirty="0" smtClean="0"/>
            </a:br>
            <a:r>
              <a:rPr lang="ru-RU" sz="2000" b="1" dirty="0" smtClean="0"/>
              <a:t>Тематические альбомы с поэтапным рисованием, лепки, рукоделия и многое другое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26400" y="5135417"/>
            <a:ext cx="3327400" cy="10415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673" y="332619"/>
            <a:ext cx="7991090" cy="5040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912" y="2770909"/>
            <a:ext cx="7779170" cy="408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75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213" y="365125"/>
            <a:ext cx="3760562" cy="20363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9775" y="365125"/>
            <a:ext cx="4642771" cy="61903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50" y="192772"/>
            <a:ext cx="5754255" cy="3840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846" y="2561929"/>
            <a:ext cx="2966632" cy="2224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6567" y="2766115"/>
            <a:ext cx="7427112" cy="405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66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054" y="95687"/>
            <a:ext cx="4971364" cy="296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836" y="198213"/>
            <a:ext cx="6086764" cy="4187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385" y="4385614"/>
            <a:ext cx="4273666" cy="2402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88571">
            <a:off x="2533350" y="2684749"/>
            <a:ext cx="3475073" cy="35746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5661" y="3482956"/>
            <a:ext cx="6181661" cy="337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983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62</Words>
  <Application>Microsoft Office PowerPoint</Application>
  <PresentationFormat>Широкоэкранный</PresentationFormat>
  <Paragraphs>7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Arial Black</vt:lpstr>
      <vt:lpstr>Calibri</vt:lpstr>
      <vt:lpstr>Calibri Light</vt:lpstr>
      <vt:lpstr>Тема Office</vt:lpstr>
      <vt:lpstr>Предметно-пространственная среда </vt:lpstr>
      <vt:lpstr>Большинство дошкольников обожают рисовать. Им очень нравятся занятия по изобразительной деятельности в детском саду, и поэтому в свободное время ребята с удовольствием занимаются творчеством.  Как настоящие художники, дети используют мольберты</vt:lpstr>
      <vt:lpstr>Художественные материалы разнообразны: большой выбор кистей, карандаши, мелки Различная фактура бумаги Штампы в творчестве дети так же используют природный и бросовый материал Для любителей лепки: пластилин, соленое тесто, глина Тематические альбомы с поэтапным рисованием, лепки, рукоделия и многое другое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 простр</dc:title>
  <dc:creator>USER</dc:creator>
  <cp:lastModifiedBy>USER</cp:lastModifiedBy>
  <cp:revision>6</cp:revision>
  <dcterms:created xsi:type="dcterms:W3CDTF">2022-07-24T18:44:02Z</dcterms:created>
  <dcterms:modified xsi:type="dcterms:W3CDTF">2022-07-24T19:40:35Z</dcterms:modified>
</cp:coreProperties>
</file>