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1" r:id="rId3"/>
    <p:sldId id="280" r:id="rId4"/>
    <p:sldId id="304" r:id="rId5"/>
    <p:sldId id="305" r:id="rId6"/>
    <p:sldId id="30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0033"/>
    <a:srgbClr val="FF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9" autoAdjust="0"/>
    <p:restoredTop sz="93011" autoAdjust="0"/>
  </p:normalViewPr>
  <p:slideViewPr>
    <p:cSldViewPr>
      <p:cViewPr>
        <p:scale>
          <a:sx n="75" d="100"/>
          <a:sy n="75" d="100"/>
        </p:scale>
        <p:origin x="-1656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517232"/>
            <a:ext cx="4104456" cy="720080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Гармай Екатерина Владимировна, </a:t>
            </a:r>
            <a:br>
              <a:rPr lang="ru-RU" sz="1600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учитель-логопед, 1 категории</a:t>
            </a:r>
            <a:r>
              <a:rPr lang="ru-RU" sz="1600" i="1" dirty="0" smtClean="0">
                <a:latin typeface="Constantia" panose="02030602050306030303" pitchFamily="18" charset="0"/>
              </a:rPr>
              <a:t/>
            </a:r>
            <a:br>
              <a:rPr lang="ru-RU" sz="1600" i="1" dirty="0" smtClean="0">
                <a:latin typeface="Constantia" panose="02030602050306030303" pitchFamily="18" charset="0"/>
              </a:rPr>
            </a:br>
            <a:r>
              <a:rPr lang="ru-RU" sz="1600" i="1" dirty="0" smtClean="0">
                <a:latin typeface="Constantia" panose="02030602050306030303" pitchFamily="18" charset="0"/>
              </a:rPr>
              <a:t> </a:t>
            </a:r>
            <a:endParaRPr lang="ru-RU" sz="1600" i="1" dirty="0">
              <a:latin typeface="Constantia" panose="02030602050306030303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5968" y="1196752"/>
            <a:ext cx="7480448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Муниципальное казённое </a:t>
            </a:r>
            <a:r>
              <a:rPr lang="ru-RU" sz="27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д</a:t>
            </a:r>
            <a:r>
              <a:rPr lang="ru-RU" sz="27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ошкольное </a:t>
            </a:r>
            <a:r>
              <a:rPr lang="ru-RU" sz="27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о</a:t>
            </a:r>
            <a:r>
              <a:rPr lang="ru-RU" sz="27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бразовательное учреждение  </a:t>
            </a:r>
            <a:r>
              <a:rPr lang="ru-RU" sz="2700" b="1" i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Абанский</a:t>
            </a:r>
            <a:r>
              <a:rPr lang="ru-RU" sz="27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детский сад №5 «Теремок»</a:t>
            </a:r>
            <a:br>
              <a:rPr lang="ru-RU" sz="27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sz="2700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endParaRPr lang="ru-RU" sz="2700" b="1" i="1" dirty="0">
              <a:solidFill>
                <a:srgbClr val="660066"/>
              </a:solidFill>
              <a:latin typeface="Constantia" panose="02030602050306030303" pitchFamily="18" charset="0"/>
            </a:endParaRPr>
          </a:p>
          <a:p>
            <a:r>
              <a:rPr lang="ru-RU" sz="4500" b="1" dirty="0" smtClean="0">
                <a:solidFill>
                  <a:srgbClr val="660066"/>
                </a:solidFill>
                <a:latin typeface="Constantia" panose="02030602050306030303" pitchFamily="18" charset="0"/>
              </a:rPr>
              <a:t>                  </a:t>
            </a:r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Лэпбук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              «Птицы»</a:t>
            </a:r>
            <a:endParaRPr lang="ru-RU" sz="4500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User\Desktop\фото для ОМСКА\IMG_20220517_154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2348880"/>
            <a:ext cx="2952328" cy="4046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24744"/>
            <a:ext cx="8928992" cy="42484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663300"/>
                </a:solidFill>
                <a:latin typeface="Constantia" panose="02030602050306030303" pitchFamily="18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Constantia" panose="02030602050306030303" pitchFamily="18" charset="0"/>
              </a:rPr>
            </a:br>
            <a:r>
              <a:rPr lang="ru-RU" sz="3600" b="1" dirty="0">
                <a:solidFill>
                  <a:srgbClr val="663300"/>
                </a:solidFill>
                <a:latin typeface="Constantia" panose="02030602050306030303" pitchFamily="18" charset="0"/>
              </a:rPr>
              <a:t/>
            </a:r>
            <a:br>
              <a:rPr lang="ru-RU" sz="3600" b="1" dirty="0">
                <a:solidFill>
                  <a:srgbClr val="663300"/>
                </a:solidFill>
                <a:latin typeface="Constantia" panose="02030602050306030303" pitchFamily="18" charset="0"/>
              </a:rPr>
            </a:br>
            <a:r>
              <a:rPr lang="ru-RU" sz="3600" b="1" dirty="0" smtClean="0">
                <a:solidFill>
                  <a:srgbClr val="663300"/>
                </a:solidFill>
                <a:latin typeface="Constantia" panose="02030602050306030303" pitchFamily="18" charset="0"/>
              </a:rPr>
              <a:t/>
            </a:r>
            <a:br>
              <a:rPr lang="ru-RU" sz="3600" b="1" dirty="0" smtClean="0">
                <a:solidFill>
                  <a:srgbClr val="663300"/>
                </a:solidFill>
                <a:latin typeface="Constantia" panose="02030602050306030303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Лэпбук «Птицы» - это своего рода дидактическое пособие, позволяющее решать коррекционные, развивающие и обучающие цели и задачи.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«Лэпбук»  и все детали выполнены из фетра. На развороте видно, что лэпбук  имеет 4 страницы. На каждой странице расположены кармашки. Всего их 8. Каждый кармашек наполнен определённым содержанием. Все детали надёжно прикреплены и являются безопасными для использования детьми дошкольного возраста. Пособие рассчитано на дошкольников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среднего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старшего возраста.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2200" b="1" dirty="0">
                <a:solidFill>
                  <a:srgbClr val="002060"/>
                </a:solidFill>
                <a:latin typeface="+mn-lt"/>
              </a:rPr>
              <a:t>Основной целью «</a:t>
            </a:r>
            <a:r>
              <a:rPr lang="ru-RU" sz="2200" b="1" dirty="0" err="1">
                <a:solidFill>
                  <a:srgbClr val="002060"/>
                </a:solidFill>
                <a:latin typeface="+mn-lt"/>
              </a:rPr>
              <a:t>Лэпбука</a:t>
            </a:r>
            <a:r>
              <a:rPr lang="ru-RU" sz="2200" b="1" dirty="0">
                <a:solidFill>
                  <a:srgbClr val="002060"/>
                </a:solidFill>
                <a:latin typeface="+mn-lt"/>
              </a:rPr>
              <a:t>» является расширение и обобщение знаний детей о перелетных, домашних и зимующих птицах.</a:t>
            </a: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r>
              <a:rPr lang="ru-RU" sz="2200" b="1" dirty="0">
                <a:solidFill>
                  <a:srgbClr val="002060"/>
                </a:solidFill>
                <a:latin typeface="+mn-lt"/>
              </a:rPr>
              <a:t>Задачи:</a:t>
            </a: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r>
              <a:rPr lang="ru-RU" sz="2200" b="1" dirty="0">
                <a:solidFill>
                  <a:srgbClr val="002060"/>
                </a:solidFill>
                <a:latin typeface="+mn-lt"/>
              </a:rPr>
              <a:t>- обогащение словарного запаса по теме;</a:t>
            </a: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r>
              <a:rPr lang="ru-RU" sz="2200" b="1" dirty="0">
                <a:solidFill>
                  <a:srgbClr val="002060"/>
                </a:solidFill>
                <a:latin typeface="+mn-lt"/>
              </a:rPr>
              <a:t>- развитие и мелкой и артикуляционной моторики;</a:t>
            </a: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r>
              <a:rPr lang="ru-RU" sz="2200" b="1" dirty="0">
                <a:solidFill>
                  <a:srgbClr val="002060"/>
                </a:solidFill>
                <a:latin typeface="+mn-lt"/>
              </a:rPr>
              <a:t>- развитие познавательных процессов (внимание, память, речь)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62260" y="184482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1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433048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Дидактическая игра «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Чистоговорки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»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Цель: - формирование правильной дикции и автоматизация звуков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just">
              <a:buNone/>
            </a:pP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User\Desktop\фото для ОМСКА\IMG_20220517_154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4724" y="2124851"/>
            <a:ext cx="2523361" cy="3847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для ОМСКА\IMG_20220517_155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5856" y="2124851"/>
            <a:ext cx="2520278" cy="383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для ОМСКА\IMG_20220517_155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8184" y="2124853"/>
            <a:ext cx="2584528" cy="371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Дидактическая игра «Ловкие пальчики»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Цель: - развитие мелкой моторики кистей рук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just">
              <a:buNone/>
            </a:pP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C:\Users\User\Desktop\фото для ОМСКА\IMG_20220517_154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2087136"/>
            <a:ext cx="252028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для ОМСКА\IMG_20220517_155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03847" y="2087136"/>
            <a:ext cx="2520273" cy="422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для ОМСКА\IMG_20220517_155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1" y="2087136"/>
            <a:ext cx="2732345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11" y="836712"/>
            <a:ext cx="9053489" cy="144016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Дидактические игры «Назови птицу», «Собери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пазл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»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Цель: - дифференциация перелётных, зимующих, домашних птиц; развитие внимания и памяти.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just">
              <a:buNone/>
            </a:pP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3074" name="Picture 2" descr="C:\Users\User\Desktop\фото для ОМСКА\IMG_20220517_154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7582" y="3144006"/>
            <a:ext cx="3983512" cy="2537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для ОМСКА\IMG_20220517_155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1840" y="2371418"/>
            <a:ext cx="2592288" cy="4057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для ОМСКА\IMG_20220517_154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71418"/>
            <a:ext cx="2520280" cy="4082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11" y="836712"/>
            <a:ext cx="9053489" cy="144016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Дидактические игры «Весёлый язычок», «Отгадай загадку»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Цель: - развитие артикуляционной моторики; развитие познавательных способностей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just">
              <a:buNone/>
            </a:pP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4098" name="Picture 2" descr="C:\Users\User\Desktop\фото для ОМСКА\IMG_20220517_154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949" y="1819426"/>
            <a:ext cx="2160240" cy="2931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для ОМСКА\IMG_20220517_155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64211" y="1532733"/>
            <a:ext cx="2448272" cy="3216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 для ОМСКА\IMG_20220517_155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528"/>
            <a:ext cx="4032448" cy="2710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49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Гармай Екатерина Владимировна,  учитель-логопед, 1 категории  </vt:lpstr>
      <vt:lpstr>   Лэпбук «Птицы» - это своего рода дидактическое пособие, позволяющее решать коррекционные, развивающие и обучающие цели и задачи. «Лэпбук»  и все детали выполнены из фетра. На развороте видно, что лэпбук  имеет 4 страницы. На каждой странице расположены кармашки. Всего их 8. Каждый кармашек наполнен определённым содержанием. Все детали надёжно прикреплены и являются безопасными для использования детьми дошкольного возраста. Пособие рассчитано на дошкольников среднего и старшего возраста.     Основной целью «Лэпбука» является расширение и обобщение знаний детей о перелетных, домашних и зимующих птицах. Задачи: - обогащение словарного запаса по теме; - развитие и мелкой и артикуляционной моторики; - развитие познавательных процессов (внимание, память, речь)</vt:lpstr>
      <vt:lpstr>Дидактическая игра «Чистоговорки» Цель: - формирование правильной дикции и автоматизация звуков</vt:lpstr>
      <vt:lpstr>Дидактическая игра «Ловкие пальчики» Цель: - развитие мелкой моторики кистей рук</vt:lpstr>
      <vt:lpstr>Дидактические игры «Назови птицу», «Собери пазл» Цель: - дифференциация перелётных, зимующих, домашних птиц; развитие внимания и памяти.</vt:lpstr>
      <vt:lpstr>Дидактические игры «Весёлый язычок», «Отгадай загадку» Цель: - развитие артикуляционной моторики; развитие познавательных способностей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187</cp:revision>
  <dcterms:created xsi:type="dcterms:W3CDTF">2013-07-29T17:42:42Z</dcterms:created>
  <dcterms:modified xsi:type="dcterms:W3CDTF">2022-09-09T04:44:00Z</dcterms:modified>
</cp:coreProperties>
</file>