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841"/>
    <a:srgbClr val="E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595" autoAdjust="0"/>
  </p:normalViewPr>
  <p:slideViewPr>
    <p:cSldViewPr>
      <p:cViewPr>
        <p:scale>
          <a:sx n="70" d="100"/>
          <a:sy n="70" d="100"/>
        </p:scale>
        <p:origin x="-152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99276-285E-4F85-8D7A-25B1533685E3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3B19-611E-4EC7-A0CB-9E9E44EA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99276-285E-4F85-8D7A-25B1533685E3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3B19-611E-4EC7-A0CB-9E9E44EA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99276-285E-4F85-8D7A-25B1533685E3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3B19-611E-4EC7-A0CB-9E9E44EA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99276-285E-4F85-8D7A-25B1533685E3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3B19-611E-4EC7-A0CB-9E9E44EA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99276-285E-4F85-8D7A-25B1533685E3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3B19-611E-4EC7-A0CB-9E9E44EA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99276-285E-4F85-8D7A-25B1533685E3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3B19-611E-4EC7-A0CB-9E9E44EA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99276-285E-4F85-8D7A-25B1533685E3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3B19-611E-4EC7-A0CB-9E9E44EA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99276-285E-4F85-8D7A-25B1533685E3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3B19-611E-4EC7-A0CB-9E9E44EA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99276-285E-4F85-8D7A-25B1533685E3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3B19-611E-4EC7-A0CB-9E9E44EA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99276-285E-4F85-8D7A-25B1533685E3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3B19-611E-4EC7-A0CB-9E9E44EA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A99276-285E-4F85-8D7A-25B1533685E3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3B19-611E-4EC7-A0CB-9E9E44EAF1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AA99276-285E-4F85-8D7A-25B1533685E3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DF3B19-611E-4EC7-A0CB-9E9E44EAF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3" descr="C:\Users\Home\Desktop\1587234835_1-p-novogodnie-foni-dlya-prezentatsii-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90872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Бюджетное дошкольное образовательное учреждение г. Омска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</a:rPr>
              <a:t>«Центр развития ребенка - детский сад №250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84784"/>
            <a:ext cx="67687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no Pro Caption" pitchFamily="18" charset="0"/>
              </a:rPr>
              <a:t>Конкурс педагогического мастерства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Arno Pro Caption" pitchFamily="18" charset="0"/>
              </a:rPr>
              <a:t>          «Лучший творческий уголок»</a:t>
            </a:r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861049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Авторы: Баркан Оксана Юрьевна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Бумагина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Михайловна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Исаева Анна Николаевна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Полещук Юлия Викторовна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Серженко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Светлана Николаевна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Служивая Людмила Анатольевна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Тынисова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Эльмира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Болатхановна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Хазова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Александра Георгиевна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2708920"/>
            <a:ext cx="445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itchFamily="18" charset="0"/>
              </a:rPr>
              <a:t>«Мы встречаем Новый год»</a:t>
            </a:r>
            <a:endParaRPr lang="ru-RU" sz="2800" b="1" i="1" dirty="0">
              <a:solidFill>
                <a:srgbClr val="E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Home\Desktop\1587234835_1-p-novogodnie-foni-dlya-prezentatsii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4" descr="C:\Users\Home\Desktop\Зима\Хол\1639751487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4212468" cy="5616624"/>
          </a:xfrm>
          <a:prstGeom prst="rect">
            <a:avLst/>
          </a:prstGeom>
          <a:noFill/>
        </p:spPr>
      </p:pic>
      <p:pic>
        <p:nvPicPr>
          <p:cNvPr id="5" name="Picture 2" descr="C:\Users\Home\Desktop\Зима\Хол\1639752011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421246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Home\Desktop\1587234835_1-p-novogodnie-foni-dlya-prezentatsii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3" descr="C:\Users\Home\Desktop\Зима\Хол\1639751487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3888432" cy="5184576"/>
          </a:xfrm>
          <a:prstGeom prst="rect">
            <a:avLst/>
          </a:prstGeom>
          <a:noFill/>
        </p:spPr>
      </p:pic>
      <p:pic>
        <p:nvPicPr>
          <p:cNvPr id="5" name="Picture 4" descr="C:\Users\Home\Desktop\Зима\Хол\1639751487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3"/>
            <a:ext cx="3816424" cy="5088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Home\Desktop\1587234835_1-p-novogodnie-foni-dlya-prezentatsii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6" descr="C:\Users\Home\Desktop\Зима\Хол\1639751487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4180464" cy="5472608"/>
          </a:xfrm>
          <a:prstGeom prst="rect">
            <a:avLst/>
          </a:prstGeom>
          <a:noFill/>
        </p:spPr>
      </p:pic>
      <p:pic>
        <p:nvPicPr>
          <p:cNvPr id="6" name="Picture 7" descr="C:\Users\Home\Desktop\Зима\Хол\16397520118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427313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Home\Desktop\1587234835_1-p-novogodnie-foni-dlya-prezentatsii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8" descr="C:\Users\Home\Desktop\Зима\Хол\IMG-20211217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4320480" cy="3456384"/>
          </a:xfrm>
          <a:prstGeom prst="rect">
            <a:avLst/>
          </a:prstGeom>
          <a:noFill/>
        </p:spPr>
      </p:pic>
      <p:pic>
        <p:nvPicPr>
          <p:cNvPr id="5" name="Picture 9" descr="C:\Users\Home\Desktop\Зима\Хол\1639751487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4058592" cy="3386985"/>
          </a:xfrm>
          <a:prstGeom prst="rect">
            <a:avLst/>
          </a:prstGeom>
          <a:noFill/>
        </p:spPr>
      </p:pic>
      <p:pic>
        <p:nvPicPr>
          <p:cNvPr id="7" name="Picture 10" descr="C:\Users\Home\Desktop\Зима\Хол\IMG-20211217-WA0004 - копия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052736"/>
            <a:ext cx="1800200" cy="1916940"/>
          </a:xfrm>
          <a:prstGeom prst="rect">
            <a:avLst/>
          </a:prstGeom>
          <a:noFill/>
        </p:spPr>
      </p:pic>
      <p:pic>
        <p:nvPicPr>
          <p:cNvPr id="8" name="Picture 11" descr="C:\Users\Home\Desktop\Зима\Хол\1639752011901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149080"/>
            <a:ext cx="2016224" cy="1848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</TotalTime>
  <Words>64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10</cp:revision>
  <dcterms:created xsi:type="dcterms:W3CDTF">2021-12-18T10:52:00Z</dcterms:created>
  <dcterms:modified xsi:type="dcterms:W3CDTF">2021-12-18T12:36:17Z</dcterms:modified>
</cp:coreProperties>
</file>