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58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1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220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92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372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767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19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771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4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14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4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141BE-4A65-4885-8436-2D846925FAE3}" type="datetimeFigureOut">
              <a:rPr lang="ru-RU" smtClean="0"/>
              <a:t>21.06.2022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1BB0-021B-44F4-9F77-5387C4B0F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663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8153" y="1057232"/>
            <a:ext cx="9624645" cy="1011115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дополнительного профессионального образования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развития образования» городского округа Самара </a:t>
            </a:r>
            <a:b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группы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5707" y="2204061"/>
            <a:ext cx="9144000" cy="521554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Центр математики во второй младшей </a:t>
            </a:r>
            <a:r>
              <a:rPr lang="ru-RU" sz="4400" b="1" dirty="0" smtClean="0">
                <a:solidFill>
                  <a:srgbClr val="FF0000"/>
                </a:solidFill>
              </a:rPr>
              <a:t>группе «Лучики»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0608" y="4110317"/>
            <a:ext cx="582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Морозова Ольга Ивановна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171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70476" y="1015512"/>
            <a:ext cx="6435966" cy="482697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65293" y="3799985"/>
            <a:ext cx="2967882" cy="222591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02" y="457203"/>
            <a:ext cx="3165227" cy="23739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621" y="457203"/>
            <a:ext cx="3165226" cy="2373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14713" y="3807064"/>
            <a:ext cx="2949003" cy="22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17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61" y="369277"/>
            <a:ext cx="8179777" cy="613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6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" y="167056"/>
            <a:ext cx="6365629" cy="477422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455" y="2721220"/>
            <a:ext cx="5199184" cy="389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9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1" y="518746"/>
            <a:ext cx="7406054" cy="55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6" y="414338"/>
            <a:ext cx="3795346" cy="28465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38" y="414338"/>
            <a:ext cx="3795346" cy="28465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75012" y="3822150"/>
            <a:ext cx="3184769" cy="23885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546" y="3675188"/>
            <a:ext cx="3795346" cy="284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050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17</Words>
  <Application>Microsoft Office PowerPoint</Application>
  <PresentationFormat>Широкоэкранный</PresentationFormat>
  <Paragraphs>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муниципальное бюджетное образовательное учреждение  организация дополнительного профессионального образования  «Центр развития образования» городского округа Самара  дошкольные группы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образовательное учреждение  организация дополнительного профессионального образования  «Центр развития образования» городского округа Самара  дошкольные группы</dc:title>
  <dc:creator>olga</dc:creator>
  <cp:lastModifiedBy>olga</cp:lastModifiedBy>
  <cp:revision>9</cp:revision>
  <dcterms:created xsi:type="dcterms:W3CDTF">2022-06-21T11:36:10Z</dcterms:created>
  <dcterms:modified xsi:type="dcterms:W3CDTF">2022-06-21T11:59:21Z</dcterms:modified>
</cp:coreProperties>
</file>