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3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4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6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0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9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6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EB74-61A5-40C8-92A3-E444BDA5DEEA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6408-C347-45B2-BC4D-32D643FE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4" y="376324"/>
            <a:ext cx="10238453" cy="62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87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821" y="266946"/>
            <a:ext cx="13160141" cy="637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59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336" y="373626"/>
            <a:ext cx="13273025" cy="613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26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750" y="364284"/>
            <a:ext cx="14755601" cy="611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7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047" y="205002"/>
            <a:ext cx="13835967" cy="631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969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</cp:revision>
  <dcterms:created xsi:type="dcterms:W3CDTF">2022-08-15T10:16:38Z</dcterms:created>
  <dcterms:modified xsi:type="dcterms:W3CDTF">2022-08-15T10:29:02Z</dcterms:modified>
</cp:coreProperties>
</file>