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https://trafaret-decor.ru/sites/default/files/styles/large/public/2022-12/%D0%9D%D0%B0%D1%80%D0%BE%D0%B4%D0%BD%D1%8B%D0%B9%20%D1%81%D1%82%D0%B8%D0%BB%D1%8C%20%D1%84%D0%BE%D0%BD%20%D0%B4%D0%BB%D1%8F%20%D0%BF%D1%80%D0%B5%D0%B7%D0%B5%D0%BD%D1%82%D0%B0%D1%86%D0%B8%D0%B8%20%2828%29.jpg?itok=tPzG5dv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476672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МАДОУ детский сад № 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«Теремок»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«Музей матрешек»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Выполнили  воспитатели: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Яханова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Анна Викторовна,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Белова Эльвира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Масгутовна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Серова Ольга Анатольевна,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Преображенская Галина Юрьевна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Нижегородская область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г/о Бор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sus\Desktop\f20f86154ab7cf69cab0f9870b82629e1d281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6000" y="5205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79" y="908720"/>
            <a:ext cx="614468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f20f86154ab7cf69cab0f9870b82629e1d281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04664"/>
            <a:ext cx="453650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f20f86154ab7cf69cab0f9870b82629e1d281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48680"/>
            <a:ext cx="453650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35</Words>
  <Application>Microsoft Office PowerPoint</Application>
  <PresentationFormat>Экран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3</cp:revision>
  <dcterms:created xsi:type="dcterms:W3CDTF">2023-12-19T20:33:59Z</dcterms:created>
  <dcterms:modified xsi:type="dcterms:W3CDTF">2023-12-19T20:57:27Z</dcterms:modified>
</cp:coreProperties>
</file>