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352928" cy="432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/>
                <a:ea typeface="Calibri"/>
              </a:rPr>
              <a:t>ЦЕНТР НАРОДНОГО ИСКУССТВА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1022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20220628_133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sung\Desktop\20220628_133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sung\Desktop\20220628_133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2636"/>
            <a:ext cx="4248472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/>
          <a:stretch/>
        </p:blipFill>
        <p:spPr bwMode="auto">
          <a:xfrm>
            <a:off x="4860031" y="172033"/>
            <a:ext cx="4052761" cy="311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Samsung\Desktop\20220628_1335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" b="5339"/>
          <a:stretch/>
        </p:blipFill>
        <p:spPr bwMode="auto">
          <a:xfrm rot="10800000">
            <a:off x="417388" y="3501008"/>
            <a:ext cx="4248471" cy="300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amsung\Desktop\20220628_1336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18393" b="5916"/>
          <a:stretch/>
        </p:blipFill>
        <p:spPr bwMode="auto">
          <a:xfrm rot="10800000">
            <a:off x="4860030" y="3501008"/>
            <a:ext cx="4052762" cy="30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3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8</cp:revision>
  <dcterms:created xsi:type="dcterms:W3CDTF">2022-06-30T13:57:41Z</dcterms:created>
  <dcterms:modified xsi:type="dcterms:W3CDTF">2022-06-30T15:13:04Z</dcterms:modified>
</cp:coreProperties>
</file>