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1" r:id="rId2"/>
    <p:sldId id="266" r:id="rId3"/>
    <p:sldId id="267" r:id="rId4"/>
    <p:sldId id="268" r:id="rId5"/>
    <p:sldId id="269" r:id="rId6"/>
    <p:sldId id="270" r:id="rId7"/>
  </p:sldIdLst>
  <p:sldSz cx="9144000" cy="6858000" type="screen4x3"/>
  <p:notesSz cx="6858000" cy="9144000"/>
  <p:embeddedFontLst>
    <p:embeddedFont>
      <p:font typeface="Calibri" pitchFamily="34" charset="0"/>
      <p:regular r:id="rId8"/>
      <p:bold r:id="rId9"/>
      <p:italic r:id="rId10"/>
      <p:boldItalic r:id="rId11"/>
    </p:embeddedFont>
    <p:embeddedFont>
      <p:font typeface="Comic Sans MS" pitchFamily="66" charset="0"/>
      <p:regular r:id="rId12"/>
      <p:bold r:id="rId13"/>
      <p:italic r:id="rId14"/>
      <p:bold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16.01.2023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16.01.2023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16.01.2023</a:t>
            </a:fld>
            <a:endParaRPr lang="ru-RU"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16.01.2023</a:t>
            </a:fld>
            <a:endParaRPr lang="ru-RU"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16.01.2023</a:t>
            </a:fld>
            <a:endParaRPr lang="ru-RU"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428728" y="357166"/>
            <a:ext cx="7072362" cy="4770537"/>
            <a:chOff x="567770" y="1977467"/>
            <a:chExt cx="8089275" cy="420925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67770" y="1977467"/>
              <a:ext cx="8089275" cy="4209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cs typeface="Arial" charset="0"/>
                </a:rPr>
                <a:t>             МАДОУ детский сад №5 «Теремок»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cs typeface="Arial" charset="0"/>
                </a:rPr>
                <a:t>Новогоднее оформление группы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b="1" u="sng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cs typeface="Arial" charset="0"/>
                </a:rPr>
                <a:t>                            </a:t>
              </a:r>
              <a:r>
                <a:rPr lang="ru-RU" sz="2000" b="1" u="sng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ВЫПОЛНИЛИ ВОСПИТАТЕЛИ: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u="sng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                                        </a:t>
              </a:r>
              <a:r>
                <a:rPr lang="ru-RU" sz="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Преображенская Галина Юрьевна</a:t>
              </a:r>
              <a:r>
                <a:rPr lang="ru-RU" sz="2000" b="1" u="sng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                      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u="sng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                                         </a:t>
              </a:r>
              <a:r>
                <a:rPr lang="ru-RU" sz="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Серова Ольга Анатольевна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                                        </a:t>
              </a:r>
              <a:r>
                <a:rPr lang="ru-RU" sz="2000" b="1" dirty="0" err="1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Яханова</a:t>
              </a:r>
              <a:r>
                <a:rPr lang="ru-RU" sz="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 Анна Викторовна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                                          Белова Эльвира </a:t>
              </a:r>
              <a:r>
                <a:rPr lang="ru-RU" sz="2000" b="1" dirty="0" err="1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cs typeface="Arial" charset="0"/>
                </a:rPr>
                <a:t>Масгутовна</a:t>
              </a:r>
              <a:endParaRPr lang="ru-RU" sz="2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cs typeface="Arial" charset="0"/>
                </a:rPr>
                <a:t>Нижегородская область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cs typeface="Arial" charset="0"/>
                </a:rPr>
                <a:t>Городской округ г.Бор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4147" y="4497272"/>
              <a:ext cx="5732383" cy="298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57166"/>
            <a:ext cx="5748865" cy="4883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06135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3673702" cy="5483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3721298" cy="5483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30773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кина Л. Шаблоны презентаций Новогодние\изображение_viber_2023-01-13_13-03-46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989321" cy="3929090"/>
          </a:xfrm>
          <a:prstGeom prst="rect">
            <a:avLst/>
          </a:prstGeom>
          <a:noFill/>
        </p:spPr>
      </p:pic>
      <p:pic>
        <p:nvPicPr>
          <p:cNvPr id="1027" name="Picture 3" descr="E:\Фокина Л. Шаблоны презентаций Новогодние\изображение_viber_2023-01-13_13-03-46-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916880"/>
            <a:ext cx="4333884" cy="3613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42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8786850"/>
            <a:ext cx="4808465" cy="372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8496922" cy="6358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07242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112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7242388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37</Words>
  <Application>Microsoft Office PowerPoint</Application>
  <PresentationFormat>Экран (4:3)</PresentationFormat>
  <Paragraphs>13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Comic Sans MS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13</cp:lastModifiedBy>
  <cp:revision>55</cp:revision>
  <dcterms:created xsi:type="dcterms:W3CDTF">2014-07-06T18:18:01Z</dcterms:created>
  <dcterms:modified xsi:type="dcterms:W3CDTF">2023-01-16T09:45:01Z</dcterms:modified>
</cp:coreProperties>
</file>