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1FDBFE-D343-4CB0-9CD7-892CAB45AC2C}" type="datetimeFigureOut">
              <a:rPr lang="ru-RU" smtClean="0"/>
              <a:t>чт 07.03.24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7F9090-8065-4B13-9A31-1C9615B004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370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7F9090-8065-4B13-9A31-1C9615B0040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701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CDFE22-968E-441D-9621-51E3E8E8BF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C825445-B054-4D6B-B879-01959CB04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D7366D-2058-45B3-8BED-5E932A90C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D995E-275F-46B2-855E-2ECF6A9CB5F5}" type="datetimeFigureOut">
              <a:rPr lang="ru-RU" smtClean="0"/>
              <a:t>чт 07.03.24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00390D-1242-4C46-999E-4181A684D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41A62B-E006-4C9E-BF82-97339B51C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6224-C32F-4D61-A381-B1E3B3D7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800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4DDF8-8AED-451F-8258-9A1A04D0E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046ED82-6FBE-49D5-A0D8-2095A56DA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65A686-BD61-4D08-8184-D04498E1F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D995E-275F-46B2-855E-2ECF6A9CB5F5}" type="datetimeFigureOut">
              <a:rPr lang="ru-RU" smtClean="0"/>
              <a:t>чт 07.03.24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A6C1A0-AD3B-4B59-93E7-289C10590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9B8C61-C0E9-420A-AEF3-24B932F29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6224-C32F-4D61-A381-B1E3B3D7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097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96519E7-35B2-4347-8B7A-3AB743CB05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6D59CD-653D-4286-A8E9-0CD958F8D7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461200-8B3C-4BFC-9704-3C09515E7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D995E-275F-46B2-855E-2ECF6A9CB5F5}" type="datetimeFigureOut">
              <a:rPr lang="ru-RU" smtClean="0"/>
              <a:t>чт 07.03.24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2CAC79-D2E8-4833-954A-3D77FE805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2663C6-E542-44CF-B3D4-D3BD2FA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6224-C32F-4D61-A381-B1E3B3D7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500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9C4B8-3DF6-4D11-92FD-9FCA7C997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6C2A3A-AEFD-4BA3-9551-12563F963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65E138-653E-4F2F-82B5-F422C828F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D995E-275F-46B2-855E-2ECF6A9CB5F5}" type="datetimeFigureOut">
              <a:rPr lang="ru-RU" smtClean="0"/>
              <a:t>чт 07.03.24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A396EA-B2C4-4DFC-AF4B-D243FE500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63070D-CD86-404C-9835-5E68EDB0F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6224-C32F-4D61-A381-B1E3B3D7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274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14FE24-1E45-4589-8D88-4D6C265D6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84D1FE-6A48-412D-9BFC-F2E71BCD0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582CD1-AFDD-4AA1-8965-F3165D2A0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D995E-275F-46B2-855E-2ECF6A9CB5F5}" type="datetimeFigureOut">
              <a:rPr lang="ru-RU" smtClean="0"/>
              <a:t>чт 07.03.24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688F25-F3BC-4069-AE2F-C51976175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26E4DE-FC6B-47C6-AD9C-73D7503CF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6224-C32F-4D61-A381-B1E3B3D7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080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5ACC89-37DD-4EA0-85C9-5DB7767BB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C4C83B-78B4-457A-8E5E-2EAB484F8D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D47696A-E874-4ADC-8184-9786DE5BA2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C651F9-1AEE-4B69-9E72-E40026BD3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D995E-275F-46B2-855E-2ECF6A9CB5F5}" type="datetimeFigureOut">
              <a:rPr lang="ru-RU" smtClean="0"/>
              <a:t>чт 07.03.24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E90AC5-9BF1-4510-B1B3-2D0AE06DA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9AAE3D-A0B3-481A-9D8B-192B66F8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6224-C32F-4D61-A381-B1E3B3D7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883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F1D1FE-3DF6-4B58-9246-63925CCF3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930C9C-C719-458D-888C-8E39D760B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A049FE-377E-46B7-9C9B-6096B865E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6F93133-1874-4DCA-BEB7-EA7B685D74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6028FEB-5B70-4A7C-B467-8F8B3EF651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31CE8DF-1F0C-47FD-A656-7BF96BB5E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D995E-275F-46B2-855E-2ECF6A9CB5F5}" type="datetimeFigureOut">
              <a:rPr lang="ru-RU" smtClean="0"/>
              <a:t>чт 07.03.24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D833F07-73D8-4B8D-81DE-C2CBB9E00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9D546A0-9F0D-40FD-B57D-B1E66A55E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6224-C32F-4D61-A381-B1E3B3D7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466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24363-9C17-4FA2-9C93-006D7A094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84A0F8A-013E-43F1-BF50-82D3E521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D995E-275F-46B2-855E-2ECF6A9CB5F5}" type="datetimeFigureOut">
              <a:rPr lang="ru-RU" smtClean="0"/>
              <a:t>чт 07.03.24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FBE953B-0D00-4146-8169-A50286083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5CD197-541F-48D0-8AAB-34C697015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6224-C32F-4D61-A381-B1E3B3D7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513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F9B88BA-6E8F-4E90-BAF2-3B29A8250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D995E-275F-46B2-855E-2ECF6A9CB5F5}" type="datetimeFigureOut">
              <a:rPr lang="ru-RU" smtClean="0"/>
              <a:t>чт 07.03.24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EDF4F27-53E8-4A51-9478-AB0F0C3BE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BD390FE-5049-4E1F-A604-EC9893C3A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6224-C32F-4D61-A381-B1E3B3D7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137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09D6EE-E54E-4637-BD06-1F4EA7B45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D4B240-0673-44A3-A376-B7433DB36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4BA9EEC-178B-4E82-B63F-6627DC7805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C45620C-106A-4DCE-8B5E-A0FA16B1E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D995E-275F-46B2-855E-2ECF6A9CB5F5}" type="datetimeFigureOut">
              <a:rPr lang="ru-RU" smtClean="0"/>
              <a:t>чт 07.03.24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20692C-C77A-4188-A0EA-2DF984591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81E665A-64B4-4958-A944-96281932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6224-C32F-4D61-A381-B1E3B3D7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018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C871E-0ABD-43CC-AF7D-F60A9BB38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C844A3C-423E-4435-A1CC-414A644C60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0EAC53-6D22-45E3-9F1D-02C925DEC1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D189F5-7EDD-4A0D-88B3-DF45BDD1F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AD995E-275F-46B2-855E-2ECF6A9CB5F5}" type="datetimeFigureOut">
              <a:rPr lang="ru-RU" smtClean="0"/>
              <a:t>чт 07.03.24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DBDFF7-AEE1-4025-8665-E00EFD30A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2DD7BE-C545-48FE-8400-66C8B327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16224-C32F-4D61-A381-B1E3B3D7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451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D0B10-C752-4792-BF39-2D8EA8AD4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BF336A-16FC-4151-A076-A915C0467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9B8DE5-21B9-4016-BEE6-EAB0925EFB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D995E-275F-46B2-855E-2ECF6A9CB5F5}" type="datetimeFigureOut">
              <a:rPr lang="ru-RU" smtClean="0"/>
              <a:t>чт 07.03.24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E48615-E4B7-43B6-8015-844F5A0EA9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6F5CC9-19C9-4191-9E45-8D6A3E24F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16224-C32F-4D61-A381-B1E3B3D7E0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804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5F1837-B300-4C26-94DE-9C640751C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F2AE7A-B69C-4E95-A409-66EF5E52B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705232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b="1" dirty="0">
                <a:solidFill>
                  <a:srgbClr val="FF0000"/>
                </a:solidFill>
              </a:rPr>
              <a:t>Патриотический уголок 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старшая группа</a:t>
            </a:r>
            <a:br>
              <a:rPr lang="ru-RU" dirty="0"/>
            </a:br>
            <a:br>
              <a:rPr lang="ru-RU" sz="3600" dirty="0"/>
            </a:br>
            <a:r>
              <a:rPr lang="ru-RU" sz="3600" b="1" dirty="0">
                <a:solidFill>
                  <a:srgbClr val="002060"/>
                </a:solidFill>
              </a:rPr>
              <a:t>Воспитатели: Керимова Т.В.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                        Рудакова Г.А.</a:t>
            </a:r>
            <a:br>
              <a:rPr lang="ru-RU" sz="3600" b="1" dirty="0">
                <a:solidFill>
                  <a:srgbClr val="002060"/>
                </a:solidFill>
              </a:rPr>
            </a:b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Учитель-логопед: Селькова Л.В.</a:t>
            </a:r>
            <a:br>
              <a:rPr lang="ru-RU" sz="3600" b="1" dirty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988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1D7F74-283C-48A6-9C85-CA78E4BFF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30672A-51BB-43F5-BEAF-E38532D3C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8144" y="1196547"/>
            <a:ext cx="5929952" cy="4464905"/>
          </a:xfrm>
          <a:prstGeom prst="roundRect">
            <a:avLst/>
          </a:prstGeom>
          <a:ln w="635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23309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9F4E1C-03D9-4033-909F-C717806E4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B0222C-D3A9-40CD-89DE-772C08CFF8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416" y="395752"/>
            <a:ext cx="8057065" cy="6066496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35959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2D68F38-877A-456C-8F78-BFAFF4C73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8F725F-94EF-44D4-9DDB-D8023955BD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6" b="3284"/>
          <a:stretch/>
        </p:blipFill>
        <p:spPr>
          <a:xfrm>
            <a:off x="1664689" y="504966"/>
            <a:ext cx="9550430" cy="589583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60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562DB1-271C-4685-986B-AC357B807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AB7509-7B8C-4742-B28F-9E2699025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836" y="392106"/>
            <a:ext cx="8125304" cy="6117876"/>
          </a:xfrm>
          <a:prstGeom prst="roundRect">
            <a:avLst/>
          </a:prstGeom>
          <a:solidFill>
            <a:schemeClr val="bg1"/>
          </a:solidFill>
          <a:ln w="539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87012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8D1B88-F001-4991-962D-FBC4BB65B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195398-8C24-4B25-9FCD-1FC98F66CF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3" b="24622"/>
          <a:stretch/>
        </p:blipFill>
        <p:spPr>
          <a:xfrm>
            <a:off x="1351850" y="627796"/>
            <a:ext cx="10195607" cy="525439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65280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015280-F24E-489E-8E9E-FC7D23D98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6337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</Words>
  <Application>Microsoft Office PowerPoint</Application>
  <PresentationFormat>Широкоэкранный</PresentationFormat>
  <Paragraphs>2</Paragraphs>
  <Slides>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    Патриотический уголок  старшая группа  Воспитатели: Керимова Т.В.                         Рудакова Г.А.  Учитель-логопед: Селькова Л.В.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Патриотический уголок  старшая группа  Воспитатели: Керимова Т.В.                         Рудакова Г.А.  Учитель-логопед: Селькова Л.В. </dc:title>
  <dc:creator>Пользователь</dc:creator>
  <cp:lastModifiedBy>Пользователь</cp:lastModifiedBy>
  <cp:revision>1</cp:revision>
  <dcterms:created xsi:type="dcterms:W3CDTF">2024-03-07T10:43:41Z</dcterms:created>
  <dcterms:modified xsi:type="dcterms:W3CDTF">2024-03-07T10:52:34Z</dcterms:modified>
</cp:coreProperties>
</file>