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Саргатский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 № 3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Саргатского муниципального района Омской области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50826" y="2564904"/>
            <a:ext cx="8064896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 уголок</a:t>
            </a:r>
          </a:p>
          <a:p>
            <a:pPr marL="0" indent="0" algn="ctr">
              <a:buFont typeface="Georgia" pitchFamily="18" charset="0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Косова Елена Борисовна-воспитатель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48612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20" y="3429000"/>
            <a:ext cx="4058080" cy="304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550"/>
            <a:ext cx="4038600" cy="30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4114800" cy="30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038600" cy="314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12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МБДОУ «Саргатский детский сад № 3  Саргатского муниципального района Омской области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«Саргатский детский сад № 3 Саргатского муниципального района Омской области </dc:title>
  <dc:creator>ELENA KOSOVA</dc:creator>
  <cp:lastModifiedBy>Kosovs</cp:lastModifiedBy>
  <cp:revision>3</cp:revision>
  <dcterms:created xsi:type="dcterms:W3CDTF">2023-03-16T16:57:49Z</dcterms:created>
  <dcterms:modified xsi:type="dcterms:W3CDTF">2023-03-17T07:17:58Z</dcterms:modified>
</cp:coreProperties>
</file>