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62" autoAdjust="0"/>
    <p:restoredTop sz="94660"/>
  </p:normalViewPr>
  <p:slideViewPr>
    <p:cSldViewPr>
      <p:cViewPr varScale="1">
        <p:scale>
          <a:sx n="38" d="100"/>
          <a:sy n="38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4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2EE67-4DA8-4149-A871-2EE87D1F22CE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2D5CA-D587-4B35-AA5C-628FEF2C8E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aseline="0" smtClean="0"/>
              <a:t>Была </a:t>
            </a:r>
            <a:r>
              <a:rPr lang="ru-RU" baseline="0" dirty="0" smtClean="0"/>
              <a:t>представлена презентация на тему «Огород на подоконнике» «В огородном царстве, в овощном государстве» на конкурс для педагогов.</a:t>
            </a:r>
          </a:p>
          <a:p>
            <a:pPr algn="ctr"/>
            <a:r>
              <a:rPr lang="ru-RU" b="1" baseline="0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D5CA-D587-4B35-AA5C-628FEF2C8E0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1357298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9» «Аленький цветочек»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Бийск, Алтайский край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271462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Презентация «Огород на подоконнике» 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«В огородном царстве, в овощном государстве»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3643314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редняя группа №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857760"/>
            <a:ext cx="286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Тишина Е.С.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Users\Elena\Desktop\IMG_6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690543"/>
            <a:ext cx="8393966" cy="5595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na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Elena\Desktop\IMG_6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807249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na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Elena\Desktop\IMG_6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835824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na\Desktop\ф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Elena\Desktop\IMG_6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8072494" cy="5615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74</Words>
  <PresentationFormat>Экран (4:3)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4</cp:revision>
  <dcterms:created xsi:type="dcterms:W3CDTF">2022-04-13T14:30:14Z</dcterms:created>
  <dcterms:modified xsi:type="dcterms:W3CDTF">2022-04-13T15:10:17Z</dcterms:modified>
</cp:coreProperties>
</file>