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6" r:id="rId3"/>
    <p:sldId id="258" r:id="rId4"/>
    <p:sldId id="261" r:id="rId5"/>
    <p:sldId id="262" r:id="rId6"/>
    <p:sldId id="263" r:id="rId7"/>
    <p:sldId id="265" r:id="rId8"/>
    <p:sldId id="269" r:id="rId9"/>
    <p:sldId id="267" r:id="rId10"/>
    <p:sldId id="273" r:id="rId11"/>
    <p:sldId id="274" r:id="rId12"/>
    <p:sldId id="272" r:id="rId13"/>
    <p:sldId id="275" r:id="rId14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CF5AC-238F-4931-B612-6A88CFABD524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AE593-4CA9-4A6E-B553-C97FB1F22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00107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муниципальное  дошкольное образовательное учреждение «Детский сад № 3 Кировского района г. Волгограда»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3.bp.blogspot.com/-sERBW57CXVY/VRWDtjIpmQI/AAAAAAAAEoI/rNPDFnpR5Cs/s1600/%D0%A1%D0%BB%D0%B0%D0%B9%D0%B4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548" y="1032210"/>
            <a:ext cx="8136904" cy="52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67744" y="6215082"/>
            <a:ext cx="6233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Воспитатель Афанасьева Елена Сергеевна</a:t>
            </a:r>
          </a:p>
        </p:txBody>
      </p:sp>
    </p:spTree>
  </p:cSld>
  <p:clrMapOvr>
    <a:masterClrMapping/>
  </p:clrMapOvr>
  <p:transition spd="slow" advClick="0"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3868DD-D00D-4B89-AC47-3FBA1575E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612404"/>
            <a:ext cx="4224894" cy="5633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10B9C9-7AF4-4E39-89E8-11C745359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16" y="1051354"/>
            <a:ext cx="3566469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9A2C6B-B093-4545-983D-25B60A14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72" y="152116"/>
            <a:ext cx="5346655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76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Хороводами да частушками веселил народ душу русскую.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D5650A-70CA-4D6D-B7BD-0FB5ACBC5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51" y="836712"/>
            <a:ext cx="7206097" cy="54015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96CE8B-2E88-4DF2-9AA0-5ACF1C8E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8" y="136874"/>
            <a:ext cx="8772904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3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8641FC-88A2-4B77-B8AD-A77993EAF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" y="116632"/>
            <a:ext cx="8975592" cy="6624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0DC238-B41B-4F48-B86C-678EFF9AAB39}"/>
              </a:ext>
            </a:extLst>
          </p:cNvPr>
          <p:cNvSpPr txBox="1"/>
          <p:nvPr/>
        </p:nvSpPr>
        <p:spPr>
          <a:xfrm>
            <a:off x="971600" y="1556792"/>
            <a:ext cx="712879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kern="0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/>
              </a:rPr>
              <a:t>«Только тот, кто любит, ценит и уважает накопленное и сохраненное предшествующим </a:t>
            </a:r>
            <a:br>
              <a:rPr lang="ru-RU" altLang="ru-RU" sz="2800" b="1" i="1" kern="0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/>
              </a:rPr>
            </a:br>
            <a:r>
              <a:rPr lang="ru-RU" altLang="ru-RU" sz="2800" b="1" i="1" kern="0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/>
              </a:rPr>
              <a:t>поколением, может любить Родину, </a:t>
            </a:r>
            <a:br>
              <a:rPr lang="ru-RU" altLang="ru-RU" sz="2800" b="1" i="1" kern="0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/>
              </a:rPr>
            </a:br>
            <a:r>
              <a:rPr lang="ru-RU" altLang="ru-RU" sz="2800" b="1" i="1" kern="0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/>
              </a:rPr>
              <a:t>узнать ее, стать подлинным патриотом»</a:t>
            </a:r>
            <a:br>
              <a:rPr lang="ru-RU" altLang="ru-RU" sz="2800" b="1" i="1" kern="0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/>
              </a:rPr>
            </a:br>
            <a:r>
              <a:rPr lang="ru-RU" altLang="ru-RU" sz="2800" b="1" i="1" kern="0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/>
              </a:rPr>
              <a:t> С. Михалков.</a:t>
            </a:r>
            <a:br>
              <a:rPr lang="ru-RU" altLang="ru-RU" sz="2800" b="1" i="1" kern="0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Arial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6157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601580"/>
            <a:ext cx="8219256" cy="60677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Цели: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Приобщение детей к истокам русской народной культуры, формирование  нравственных качеств у подрастающего поколения.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Задачи: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Включить педагогов, детей и родителей в творческий процесс по созданию и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пополнению мини-музея.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 Вызвать у детей познавательный интерес к истории своего народа, желание узнавать новое о его прошлом.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Формировать чувство любви к Родине на основе изучения русских народных традиций.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Приобщать детей к миру искусства через этнокультурную среду музея, развивать эстетический вкус, умение видеть, ценить и беречь красоту окружающего мира.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Раскрыть через предметы быта уникальную историю своей Родины.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Ориентировать семьи воспитанников на  нравственное воспитание детей.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Расширять и обогащать словарный запас, образной речи;  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Воспитывать чувство национальной гордости.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избе была одна комната – горница, она служила и кухней и спальней. В ней принимали гостей.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45702A-2397-4D44-A621-13730C89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17638"/>
            <a:ext cx="6985987" cy="52406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5616" y="260648"/>
            <a:ext cx="745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Красный угол в русской избе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130C6D-7841-4600-A8E3-4E2FC25B95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6" y="1196752"/>
            <a:ext cx="4155926" cy="55412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E42B12-56D4-416A-96D2-53C294068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510" y="1268760"/>
            <a:ext cx="3096344" cy="40782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04664"/>
            <a:ext cx="8175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Русская печь – душа крестьянского дома, она кормила, спасала от холода, избавляла от хвори.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FB246-0B25-4775-93B0-C99926F5A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41" y="1271030"/>
            <a:ext cx="4083918" cy="54452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старину пользовались глиняной и деревянной посудой, она была простой без особой красоты.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51A682-EB6E-4E22-96EF-1597A32D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03" y="1412776"/>
            <a:ext cx="6858594" cy="51515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Убранству кровати придавалось большое значение.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Для новорожденного подвешивали к потолку избы нарядную люльку.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EE1E6-60B8-4FE3-A4D5-65AF7FCC9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53016"/>
            <a:ext cx="4172900" cy="55621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8C1FE0-D9D9-4F2C-8B9D-3C9C4E4A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84969"/>
            <a:ext cx="4261473" cy="56880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53C258-690C-4EB1-A8B1-C31CF061F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24744"/>
            <a:ext cx="3755461" cy="500525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266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Candara</vt:lpstr>
      <vt:lpstr>Times New Roman</vt:lpstr>
      <vt:lpstr>Wingdings</vt:lpstr>
      <vt:lpstr>Тема Office</vt:lpstr>
      <vt:lpstr>муниципальное  дошкольное образовательное учреждение «Детский сад № 3 Кировского района г. Волгограда»</vt:lpstr>
      <vt:lpstr>Презентация PowerPoint</vt:lpstr>
      <vt:lpstr>Презентация PowerPoint</vt:lpstr>
      <vt:lpstr>В избе была одна комната – горница, она служила и кухней и спальней. В ней принимали гостей.</vt:lpstr>
      <vt:lpstr>Презентация PowerPoint</vt:lpstr>
      <vt:lpstr>Презентация PowerPoint</vt:lpstr>
      <vt:lpstr>В старину пользовались глиняной и деревянной посудой, она была простой без особой красоты.</vt:lpstr>
      <vt:lpstr>Убранству кровати придавалось большое значение.  Для новорожденного подвешивали к потолку избы нарядную люльку. </vt:lpstr>
      <vt:lpstr>Презентация PowerPoint</vt:lpstr>
      <vt:lpstr>Презентация PowerPoint</vt:lpstr>
      <vt:lpstr>Презентация PowerPoint</vt:lpstr>
      <vt:lpstr>Хороводами да частушками веселил народ душу русскую.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UniComp</dc:creator>
  <cp:lastModifiedBy>Елена</cp:lastModifiedBy>
  <cp:revision>42</cp:revision>
  <dcterms:created xsi:type="dcterms:W3CDTF">2020-01-25T10:05:10Z</dcterms:created>
  <dcterms:modified xsi:type="dcterms:W3CDTF">2022-02-25T17:10:38Z</dcterms:modified>
</cp:coreProperties>
</file>