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131840" y="3717033"/>
            <a:ext cx="5328592" cy="14401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Корытько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О.Г.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Михайлова Е.Н.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052736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центре творчества ИЗО много есть у нас всего:  альбомы, краски и мелки, фломастеры, карандаши. Найдёшь здесь всё ты для души. Цветной картон бумага есть, клей, кисти, стеки – всего не перечесть. Для рисования необычного тут много материала эстетичного: из ваты палочки и штампы, раскраски также есть у нас они представлены для вас и трафареты просто класс. Есть у нас песок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кинетический, материал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просто магический, лепим из него мы часто создаём мы много прекрасного.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IMG_20221107_141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272807" cy="5256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839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дминистратор\Desktop\IMG_20221107_141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4" y="179639"/>
            <a:ext cx="4016355" cy="3186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Администратор\Desktop\IMG_20221107_141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28458" cy="3096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839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"/>
            <a:ext cx="9124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истратор\Desktop\IMG_20221107_141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3" y="404664"/>
            <a:ext cx="2841780" cy="3789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C:\Users\Администратор\Desktop\IMG_20221108_134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26" y="1628800"/>
            <a:ext cx="4091946" cy="3068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1865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Уголок творчества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12</cp:revision>
  <dcterms:created xsi:type="dcterms:W3CDTF">2022-11-08T02:27:27Z</dcterms:created>
  <dcterms:modified xsi:type="dcterms:W3CDTF">2022-11-13T03:20:58Z</dcterms:modified>
</cp:coreProperties>
</file>