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56" r:id="rId3"/>
    <p:sldId id="259" r:id="rId4"/>
    <p:sldId id="257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064896" cy="144016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МБДОУ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Саргатский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детский сад № 3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Саргатского муниципального района Омской области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650826" y="2564904"/>
            <a:ext cx="8064896" cy="144016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Уголок для родителей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Georgia" pitchFamily="18" charset="0"/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Georgia" pitchFamily="18" charset="0"/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Georgia" pitchFamily="18" charset="0"/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Georgia" pitchFamily="18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Балина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Марина Петровна-воспитатель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83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802318" cy="558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523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595286" cy="5577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385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3967686" cy="4857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4664"/>
            <a:ext cx="3661345" cy="4881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564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</TotalTime>
  <Words>14</Words>
  <Application>Microsoft Office PowerPoint</Application>
  <PresentationFormat>Экран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Воздушный поток</vt:lpstr>
      <vt:lpstr>МБДОУ «Саргатский детский сад № 3  Саргатского муниципального района Омской области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«Саргатский детский сад № 3 Саргатского муниципального района Омской области </dc:title>
  <dc:creator>ELENA KOSOVA</dc:creator>
  <cp:lastModifiedBy>Kosovs</cp:lastModifiedBy>
  <cp:revision>4</cp:revision>
  <dcterms:created xsi:type="dcterms:W3CDTF">2023-03-16T16:57:49Z</dcterms:created>
  <dcterms:modified xsi:type="dcterms:W3CDTF">2023-03-17T07:35:07Z</dcterms:modified>
</cp:coreProperties>
</file>