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656183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Уголок экспериментирования по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выращиванию культурных растений в комнатных условиях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  «Лаборатория Профессора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Чудакова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»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509120"/>
            <a:ext cx="2952328" cy="1709936"/>
          </a:xfrm>
        </p:spPr>
        <p:txBody>
          <a:bodyPr>
            <a:normAutofit lnSpcReduction="10000"/>
          </a:bodyPr>
          <a:lstStyle/>
          <a:p>
            <a:r>
              <a:rPr lang="ru-RU" sz="1600" u="sng" dirty="0" smtClean="0"/>
              <a:t>Подготовили:</a:t>
            </a:r>
          </a:p>
          <a:p>
            <a:r>
              <a:rPr lang="ru-RU" sz="1400" dirty="0" smtClean="0"/>
              <a:t>Воспитатели БДОУ г. Омска «Детский сад 25» </a:t>
            </a:r>
          </a:p>
          <a:p>
            <a:r>
              <a:rPr lang="ru-RU" sz="1400" dirty="0" err="1" smtClean="0"/>
              <a:t>Пахтаева</a:t>
            </a:r>
            <a:r>
              <a:rPr lang="ru-RU" sz="1400" dirty="0" smtClean="0"/>
              <a:t> О.С.,</a:t>
            </a:r>
          </a:p>
          <a:p>
            <a:r>
              <a:rPr lang="ru-RU" sz="1400" dirty="0" err="1" smtClean="0"/>
              <a:t>Руменко</a:t>
            </a:r>
            <a:r>
              <a:rPr lang="ru-RU" sz="1400" dirty="0" smtClean="0"/>
              <a:t> Н.С.</a:t>
            </a:r>
            <a:endParaRPr lang="ru-RU" sz="1400" dirty="0"/>
          </a:p>
        </p:txBody>
      </p:sp>
      <p:pic>
        <p:nvPicPr>
          <p:cNvPr id="1026" name="Picture 2" descr="D:\ВОСПИТАТЕЛЬ\конкурсы\ЛУЧШИЙ ТВОРЧЕСКИЙ УГОЛОК\xWGkmw7dt0SSrjqD5AM_BnvuilSmxt-eXVTBAl2rJfaPCFXzCS2-z45b2CPzZw9kiX8Hg5Wt5WNeZJA7FWEs3N7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4896544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3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213993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1300" u="sng" dirty="0">
                <a:solidFill>
                  <a:srgbClr val="002060"/>
                </a:solidFill>
              </a:rPr>
              <a:t>Участники </a:t>
            </a:r>
            <a:r>
              <a:rPr lang="ru-RU" sz="1300" u="sng" dirty="0" smtClean="0">
                <a:solidFill>
                  <a:srgbClr val="002060"/>
                </a:solidFill>
              </a:rPr>
              <a:t>исследовательской деятельности</a:t>
            </a:r>
            <a:r>
              <a:rPr lang="ru-RU" sz="1300" dirty="0" smtClean="0">
                <a:solidFill>
                  <a:srgbClr val="002060"/>
                </a:solidFill>
              </a:rPr>
              <a:t>: </a:t>
            </a:r>
            <a:r>
              <a:rPr lang="ru-RU" sz="1300" b="0" dirty="0"/>
              <a:t>дети I младшей группы, воспитатели</a:t>
            </a:r>
            <a:r>
              <a:rPr lang="ru-RU" sz="1300" b="0" dirty="0" smtClean="0"/>
              <a:t>.</a:t>
            </a:r>
          </a:p>
          <a:p>
            <a:pPr algn="just"/>
            <a:r>
              <a:rPr lang="ru-RU" sz="1300" u="sng" dirty="0">
                <a:solidFill>
                  <a:srgbClr val="002060"/>
                </a:solidFill>
              </a:rPr>
              <a:t>Цель: </a:t>
            </a:r>
            <a:r>
              <a:rPr lang="ru-RU" sz="1300" b="0" dirty="0" smtClean="0"/>
              <a:t>Формирование </a:t>
            </a:r>
            <a:r>
              <a:rPr lang="ru-RU" sz="1300" b="0" dirty="0"/>
              <a:t>у детей интереса к исследовательской деятельности по выращиванию культурных растений в комнатных условиях, воспитание у детей любви к природе. </a:t>
            </a:r>
            <a:endParaRPr lang="ru-RU" sz="1300" b="0" dirty="0" smtClean="0"/>
          </a:p>
          <a:p>
            <a:r>
              <a:rPr lang="ru-RU" sz="1300" u="sng" dirty="0">
                <a:solidFill>
                  <a:srgbClr val="002060"/>
                </a:solidFill>
              </a:rPr>
              <a:t>Задачи: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-Воспитывать </a:t>
            </a:r>
            <a:r>
              <a:rPr lang="ru-RU" sz="1300" b="0" dirty="0"/>
              <a:t>у детей желание участвовать в трудовой деятельности;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-Научить </a:t>
            </a:r>
            <a:r>
              <a:rPr lang="ru-RU" sz="1300" b="0" dirty="0"/>
              <a:t>детей готовить землю для посадки;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-Познакомить </a:t>
            </a:r>
            <a:r>
              <a:rPr lang="ru-RU" sz="1300" b="0" dirty="0"/>
              <a:t>с инструментами, материалами для посадки;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-Научить </a:t>
            </a:r>
            <a:r>
              <a:rPr lang="ru-RU" sz="1300" b="0" dirty="0"/>
              <a:t>с помощью воспитателя сажать растения;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-Научить </a:t>
            </a:r>
            <a:r>
              <a:rPr lang="ru-RU" sz="1300" b="0" dirty="0"/>
              <a:t>поливать растения под руководством воспитателя;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-Дать </a:t>
            </a:r>
            <a:r>
              <a:rPr lang="ru-RU" sz="1300" b="0" dirty="0"/>
              <a:t>представления о выращивании растений;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-Наблюдать </a:t>
            </a:r>
            <a:r>
              <a:rPr lang="ru-RU" sz="1300" b="0" dirty="0"/>
              <a:t>за всходами растений;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-Воспитывать </a:t>
            </a:r>
            <a:r>
              <a:rPr lang="ru-RU" sz="1300" b="0" dirty="0"/>
              <a:t>бережное и заботливое отношение к растениям;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-Привлечь </a:t>
            </a:r>
            <a:r>
              <a:rPr lang="ru-RU" sz="1300" b="0" dirty="0"/>
              <a:t>родителей к активной жизни детского сада в рамках организации и реализации </a:t>
            </a:r>
            <a:r>
              <a:rPr lang="ru-RU" sz="1300" b="0" dirty="0" smtClean="0"/>
              <a:t>исследовательской деятельности; </a:t>
            </a:r>
            <a:endParaRPr lang="ru-RU" sz="1300" b="0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-Формировать </a:t>
            </a:r>
            <a:r>
              <a:rPr lang="ru-RU" sz="1300" b="0" dirty="0"/>
              <a:t>у детей познавательный интерес к растениям;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0" dirty="0" smtClean="0"/>
              <a:t>-Организовать продуктивную творческую, трудовую </a:t>
            </a:r>
            <a:r>
              <a:rPr lang="ru-RU" sz="1300" b="0" dirty="0"/>
              <a:t>деятельность.</a:t>
            </a:r>
          </a:p>
          <a:p>
            <a:pPr algn="just"/>
            <a:endParaRPr lang="ru-RU" sz="1100" b="0" dirty="0"/>
          </a:p>
          <a:p>
            <a:endParaRPr lang="ru-RU" sz="1100" b="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67128" cy="831622"/>
          </a:xfrm>
        </p:spPr>
        <p:txBody>
          <a:bodyPr/>
          <a:lstStyle/>
          <a:p>
            <a:pPr algn="just"/>
            <a:r>
              <a:rPr lang="ru-RU" sz="2000" dirty="0" err="1" smtClean="0"/>
              <a:t>Оргнизация</a:t>
            </a:r>
            <a:r>
              <a:rPr lang="ru-RU" sz="2000" dirty="0" smtClean="0"/>
              <a:t> работы в уголке </a:t>
            </a:r>
            <a:endParaRPr lang="ru-RU" dirty="0"/>
          </a:p>
        </p:txBody>
      </p:sp>
      <p:pic>
        <p:nvPicPr>
          <p:cNvPr id="2050" name="Picture 2" descr="D:\ВОСПИТАТЕЛЬ\конкурсы\ЛУЧШИЙ ТВОРЧЕСКИЙ УГОЛОК\EY7MGWEJdAqnwTkFC8QuTTi94qVSxsyElUR-ZVVaIZTFoXxzCqm0bZONKEZwewbPzUzbn0Y9l1Yn04kvZTHAMb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13" y="1772816"/>
            <a:ext cx="499393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2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7715200" cy="19728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0" dirty="0" smtClean="0"/>
              <a:t>-Грунт, семена овощей (перец, помидор, баклажан), лук –севок, семена цветов (колеус, барвинок);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0" dirty="0" smtClean="0"/>
              <a:t>-Ёмкости для посадки, лейка, садовый инвентарь;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0" dirty="0" smtClean="0"/>
              <a:t>-Игрушки </a:t>
            </a:r>
            <a:r>
              <a:rPr lang="ru-RU" b="0" dirty="0" err="1" smtClean="0"/>
              <a:t>фиксики</a:t>
            </a:r>
            <a:r>
              <a:rPr lang="ru-RU" b="0" dirty="0" smtClean="0"/>
              <a:t>, набор «Садовник», конструктор «Цветок», </a:t>
            </a:r>
            <a:r>
              <a:rPr lang="ru-RU" b="0" dirty="0" err="1" smtClean="0"/>
              <a:t>витаминки</a:t>
            </a:r>
            <a:r>
              <a:rPr lang="ru-RU" b="0" dirty="0" smtClean="0"/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0" dirty="0" smtClean="0"/>
              <a:t>-Иллюстрации «</a:t>
            </a:r>
            <a:r>
              <a:rPr lang="ru-RU" b="0" dirty="0" err="1" smtClean="0"/>
              <a:t>Фиксики</a:t>
            </a:r>
            <a:r>
              <a:rPr lang="ru-RU" b="0" dirty="0" smtClean="0"/>
              <a:t>», карточки- указатели, муляжи «холодильник», «телевизор», «компьютер»;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0" dirty="0" smtClean="0"/>
              <a:t>-Дневник наблюдений за ростом культурных  растений;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0" dirty="0" smtClean="0"/>
              <a:t>-Картотека предметных картинок «овощи»,  «фрукты», картотека загадок, дидактических  и экологических игр.</a:t>
            </a:r>
            <a:endParaRPr lang="ru-RU" b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Наполнение уголка: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074" name="Picture 2" descr="D:\ВОСПИТАТЕЛЬ\конкурсы\ЛУЧШИЙ ТВОРЧЕСКИЙ УГОЛОК\RzOnRaUWR3EekZH8QTdcYjGsYoRWEJmNBXgkmmPwMXTo2X91MfGMDulDmPKEA_W2wlZaWJ4NZd-4x2zT2wYSE6H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2" y="3514325"/>
            <a:ext cx="4104456" cy="30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ОСПИТАТЕЛЬ\конкурсы\ЛУЧШИЙ ТВОРЧЕСКИЙ УГОЛОК\Fxv1QBY9k9wtEyrYpGCh2CXw2ZPi8AMS6iHGtijx6SB43H9KzjGycvFZ7Oa0CFA1VhYWFBvYRObZJQ03YaLFbP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73" y="3230003"/>
            <a:ext cx="2736304" cy="33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5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ОСПИТАТЕЛЬ\конкурсы\ЛУЧШИЙ ТВОРЧЕСКИЙ УГОЛОК\eXukBE-a3CU1qeeN2i_DW8q50ztRYSCjQdUiTCW7hyQhJUokmrlAHFjTMQpHqRV3CURWmQnn2BPj2YJx7GC_k83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02855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ОСПИТАТЕЛЬ\конкурсы\ЛУЧШИЙ ТВОРЧЕСКИЙ УГОЛОК\3D-VB_wJ-asxedYGLnKTYK5tjIfu420JCksKULI-VuTKktL0-WsjQmXf8NUA0c6ztxJYw8kUbi5xXMv04ggJxu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918162" cy="35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8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ОСПИТАТЕЛЬ\конкурсы\ЛУЧШИЙ ТВОРЧЕСКИЙ УГОЛОК\CRjCu8V4It1wNYOqGi-CRfQFXnYdc3laPJwr7cicvtB5-h1YHJ9d3ApVrBCxKqDEtEno3Qyur6mVUczKdGejhpr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8807"/>
            <a:ext cx="4104456" cy="37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ОСПИТАТЕЛЬ\конкурсы\ЛУЧШИЙ ТВОРЧЕСКИЙ УГОЛОК\uDpc5IL5hTk4yvapEPneV0Ijgm7xUnKsp_GmLA_ugA3z_ykrya851TrmJ09NSMi_03kdqOoKbcSf8Ul76Iem2KV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39740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5877272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Омск, 2022 г.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061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6080</TotalTime>
  <Words>270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Главная</vt:lpstr>
      <vt:lpstr>Уголок экспериментирования по выращиванию культурных растений в комнатных условиях  «Лаборатория Профессора Чудакова»</vt:lpstr>
      <vt:lpstr>Оргнизация работы в уголке </vt:lpstr>
      <vt:lpstr>Наполнение уголка: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экспериментирования по выращиванию культурных растений в комнатных условиях  «Лаборатория Профессора Чудакова»</dc:title>
  <dc:creator>Руменычи</dc:creator>
  <cp:lastModifiedBy>Пользователь Windows</cp:lastModifiedBy>
  <cp:revision>11</cp:revision>
  <dcterms:created xsi:type="dcterms:W3CDTF">2022-05-25T03:32:28Z</dcterms:created>
  <dcterms:modified xsi:type="dcterms:W3CDTF">2022-05-29T09:03:20Z</dcterms:modified>
</cp:coreProperties>
</file>