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9" r:id="rId3"/>
    <p:sldId id="260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4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75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0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0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8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0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9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6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84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9">
            <a:extLst>
              <a:ext uri="{FF2B5EF4-FFF2-40B4-BE49-F238E27FC236}">
                <a16:creationId xmlns:a16="http://schemas.microsoft.com/office/drawing/2014/main" id="{F96187D8-B32D-4D1A-8C48-A15933DDC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A6AA22-BA5B-4EE5-AAEE-8F3027D44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5" b="31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19BB32-A409-4C93-9090-8BDDC45E5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6576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86169-3A93-464B-BB2E-8BE2B9270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314" y="1419225"/>
            <a:ext cx="9958356" cy="1343025"/>
          </a:xfrm>
        </p:spPr>
        <p:txBody>
          <a:bodyPr anchor="t">
            <a:norm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</a:rPr>
              <a:t>Уголок патриотического воспитания</a:t>
            </a:r>
            <a:br>
              <a:rPr lang="ru-RU" sz="4000" dirty="0">
                <a:solidFill>
                  <a:srgbClr val="FFFFFF"/>
                </a:solidFill>
              </a:rPr>
            </a:br>
            <a:r>
              <a:rPr lang="ru-RU" sz="4000" dirty="0">
                <a:solidFill>
                  <a:srgbClr val="FFFFFF"/>
                </a:solidFill>
              </a:rPr>
              <a:t>во второй младшей группе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97558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4ED70DB-1943-4E5C-A1B6-D49DFE440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677195"/>
            <a:ext cx="12192000" cy="2180805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5FA3EB-972E-44D5-942B-44098FD97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72000"/>
            <a:ext cx="9874429" cy="1263046"/>
          </a:xfrm>
        </p:spPr>
        <p:txBody>
          <a:bodyPr anchor="b">
            <a:normAutofit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</a:rPr>
              <a:t>Воспитатель: Шитова Ольга Пантелеевна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7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0124E-8F5D-4DCA-8A2A-20C0FF54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1A3BD1-EAB3-43E6-B1EB-AB7BA603C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BA49D4-78CE-473F-A4FC-518F46906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68" y="0"/>
            <a:ext cx="7031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2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796D7-D390-443A-9665-AF410B29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88B345-3091-4440-965F-0FA62459F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A9905E-8A15-4BEF-975D-7F06B9D03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3425" y="-1933211"/>
            <a:ext cx="6858000" cy="1072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5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DB088-1C8A-4C44-BD70-8237BBCF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064B3B-D97A-4E30-8056-A181AF3AD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B00B5C-0EBD-45B4-B673-2C198AE47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" y="0"/>
            <a:ext cx="10777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0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82E81-7AF1-4FF2-9158-7FE1D139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7AD715-9941-4057-8770-DC39605F8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97749A-BAE6-4D98-9527-C0598A47E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9" y="0"/>
            <a:ext cx="10923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6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46EB8-2B71-4324-9AAB-F097E17F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A897F4-AE33-4965-8F32-C59A8C8F0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015280-F24E-489E-8E9E-FC7D23D98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0"/>
            <a:ext cx="11100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15894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Bjorn">
      <a:dk1>
        <a:sysClr val="windowText" lastClr="000000"/>
      </a:dk1>
      <a:lt1>
        <a:sysClr val="window" lastClr="FFFFFF"/>
      </a:lt1>
      <a:dk2>
        <a:srgbClr val="252747"/>
      </a:dk2>
      <a:lt2>
        <a:srgbClr val="ECE4E9"/>
      </a:lt2>
      <a:accent1>
        <a:srgbClr val="736EB6"/>
      </a:accent1>
      <a:accent2>
        <a:srgbClr val="AB5991"/>
      </a:accent2>
      <a:accent3>
        <a:srgbClr val="AC9F39"/>
      </a:accent3>
      <a:accent4>
        <a:srgbClr val="756029"/>
      </a:accent4>
      <a:accent5>
        <a:srgbClr val="E87850"/>
      </a:accent5>
      <a:accent6>
        <a:srgbClr val="C6922A"/>
      </a:accent6>
      <a:hlink>
        <a:srgbClr val="736EB6"/>
      </a:hlink>
      <a:folHlink>
        <a:srgbClr val="AB599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Neue Haas Grotesk Text Pro</vt:lpstr>
      <vt:lpstr>BjornVTI</vt:lpstr>
      <vt:lpstr>Уголок патриотического воспитания во второй младшей группе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патриотического воспитания во второй младшей группе</dc:title>
  <dc:creator>Пользователь</dc:creator>
  <cp:lastModifiedBy>Пользователь</cp:lastModifiedBy>
  <cp:revision>14</cp:revision>
  <dcterms:created xsi:type="dcterms:W3CDTF">2024-03-22T18:07:35Z</dcterms:created>
  <dcterms:modified xsi:type="dcterms:W3CDTF">2024-03-23T09:55:29Z</dcterms:modified>
</cp:coreProperties>
</file>