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Саргатский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сад № 3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Саргатского муниципального района Омской области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50826" y="2564904"/>
            <a:ext cx="8064896" cy="1440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патриотического воспитания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Georgia" pitchFamily="18" charset="0"/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Ваганова Наталья Петровна-воспитатель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256584" cy="59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346450" cy="257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346450" cy="23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440033" cy="487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14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МБДОУ «Саргатский детский сад № 3  Саргатского муниципального района Омской области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«Саргатский детский сад № 3 Саргатского муниципального района Омской области </dc:title>
  <dc:creator>ELENA KOSOVA</dc:creator>
  <cp:lastModifiedBy>Kosovs</cp:lastModifiedBy>
  <cp:revision>5</cp:revision>
  <dcterms:created xsi:type="dcterms:W3CDTF">2023-03-16T16:57:49Z</dcterms:created>
  <dcterms:modified xsi:type="dcterms:W3CDTF">2023-03-17T07:46:37Z</dcterms:modified>
</cp:coreProperties>
</file>