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7" r:id="rId2"/>
    <p:sldId id="275" r:id="rId3"/>
    <p:sldId id="277" r:id="rId4"/>
    <p:sldId id="274" r:id="rId5"/>
    <p:sldId id="276" r:id="rId6"/>
    <p:sldId id="27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5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9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9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3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3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4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5482-A58C-4507-9DDF-84DDEC73B67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757E-EFE8-4299-BA6F-4C00D0B17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609599"/>
            <a:ext cx="11260667" cy="55541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№2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п.Новозавидовский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познавательного развития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(средняя группа)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Смирнова Ирина Игоревна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6524"/>
            <a:ext cx="10295465" cy="8792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акет «Двор» (домашние животные)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1" y="1066801"/>
            <a:ext cx="10189958" cy="498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4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86420" cy="7281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«Зоопарк»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57247"/>
            <a:ext cx="4385733" cy="45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3" y="1357248"/>
            <a:ext cx="6756399" cy="45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2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713" y="1159219"/>
            <a:ext cx="4250270" cy="443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" y="1253067"/>
            <a:ext cx="5773737" cy="425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70" y="338667"/>
            <a:ext cx="8042029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«Лес»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r="21831" b="3384"/>
          <a:stretch/>
        </p:blipFill>
        <p:spPr>
          <a:xfrm>
            <a:off x="2110155" y="1736317"/>
            <a:ext cx="7596554" cy="437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7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«Старичок-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(времена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41" y="3951793"/>
            <a:ext cx="4170095" cy="244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42" y="1239416"/>
            <a:ext cx="4170095" cy="258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3951793"/>
            <a:ext cx="3742265" cy="250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8" y="1239416"/>
            <a:ext cx="3742266" cy="269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26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МБДОУ детский сад №2 п.Новозавидовский Уголок познавательного развития  (средняя группа)  Воспитатель: Смирнова Ирина Игоревна</vt:lpstr>
      <vt:lpstr>Макет «Двор» (домашние животные)</vt:lpstr>
      <vt:lpstr>Макет «Зоопарк»</vt:lpstr>
      <vt:lpstr>Презентация PowerPoint</vt:lpstr>
      <vt:lpstr> Панно «Лес»</vt:lpstr>
      <vt:lpstr>Панно «Старичок-лесовичок» (времена года)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иришка</cp:lastModifiedBy>
  <cp:revision>21</cp:revision>
  <dcterms:created xsi:type="dcterms:W3CDTF">2016-03-21T13:26:08Z</dcterms:created>
  <dcterms:modified xsi:type="dcterms:W3CDTF">2022-06-30T09:49:07Z</dcterms:modified>
</cp:coreProperties>
</file>