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72F556-76AE-4B48-90C4-6BB8325A6E1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77491D-3850-43B2-9EE9-D710C181B2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0"/>
            <a:ext cx="3313355" cy="20608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гармонии с природой и с собой»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3309803" cy="3600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Фрагмент развивающей среды в группе для снятия психоэмоционального напряжения.</a:t>
            </a:r>
          </a:p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Волкова Елена Анатольевна</a:t>
            </a:r>
          </a:p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Зелёнко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Елена Юрьевна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6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Пробуждение и сила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351273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Настроение и чувства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158734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удивительные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Зима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9" y="2974975"/>
            <a:ext cx="2126456" cy="28352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Осень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4" y="2974975"/>
            <a:ext cx="2126456" cy="2835275"/>
          </a:xfrm>
        </p:spPr>
      </p:pic>
    </p:spTree>
    <p:extLst>
      <p:ext uri="{BB962C8B-B14F-4D97-AF65-F5344CB8AC3E}">
        <p14:creationId xmlns:p14="http://schemas.microsoft.com/office/powerpoint/2010/main" val="188399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самые неповторимые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Лето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9" y="2974975"/>
            <a:ext cx="2126456" cy="28352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Весна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4" y="2974975"/>
            <a:ext cx="2126456" cy="2835275"/>
          </a:xfrm>
        </p:spPr>
      </p:pic>
    </p:spTree>
    <p:extLst>
      <p:ext uri="{BB962C8B-B14F-4D97-AF65-F5344CB8AC3E}">
        <p14:creationId xmlns:p14="http://schemas.microsoft.com/office/powerpoint/2010/main" val="1262526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</TotalTime>
  <Words>44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«В гармонии с природой и с собой»</vt:lpstr>
      <vt:lpstr>Пробуждение и сила</vt:lpstr>
      <vt:lpstr>Настроение и чувства</vt:lpstr>
      <vt:lpstr>Мы удивительные</vt:lpstr>
      <vt:lpstr>И самые неповторимые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гармонии с природой и с собой»</dc:title>
  <dc:creator>Пользовуатель</dc:creator>
  <cp:lastModifiedBy>Пользовуатель</cp:lastModifiedBy>
  <cp:revision>2</cp:revision>
  <dcterms:created xsi:type="dcterms:W3CDTF">2022-02-14T21:50:34Z</dcterms:created>
  <dcterms:modified xsi:type="dcterms:W3CDTF">2022-02-14T22:08:24Z</dcterms:modified>
</cp:coreProperties>
</file>